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71"/>
  </p:notesMasterIdLst>
  <p:sldIdLst>
    <p:sldId id="275" r:id="rId6"/>
    <p:sldId id="270" r:id="rId7"/>
    <p:sldId id="274" r:id="rId8"/>
    <p:sldId id="1317" r:id="rId9"/>
    <p:sldId id="272" r:id="rId10"/>
    <p:sldId id="298" r:id="rId11"/>
    <p:sldId id="1318" r:id="rId12"/>
    <p:sldId id="299" r:id="rId13"/>
    <p:sldId id="1319" r:id="rId14"/>
    <p:sldId id="302" r:id="rId15"/>
    <p:sldId id="1311" r:id="rId16"/>
    <p:sldId id="772" r:id="rId17"/>
    <p:sldId id="280" r:id="rId18"/>
    <p:sldId id="1320" r:id="rId19"/>
    <p:sldId id="1321" r:id="rId20"/>
    <p:sldId id="304" r:id="rId21"/>
    <p:sldId id="768" r:id="rId22"/>
    <p:sldId id="769" r:id="rId23"/>
    <p:sldId id="1270" r:id="rId24"/>
    <p:sldId id="1272" r:id="rId25"/>
    <p:sldId id="770" r:id="rId26"/>
    <p:sldId id="771" r:id="rId27"/>
    <p:sldId id="1290" r:id="rId28"/>
    <p:sldId id="1273" r:id="rId29"/>
    <p:sldId id="1296" r:id="rId30"/>
    <p:sldId id="776" r:id="rId31"/>
    <p:sldId id="1291" r:id="rId32"/>
    <p:sldId id="1293" r:id="rId33"/>
    <p:sldId id="1301" r:id="rId34"/>
    <p:sldId id="1276" r:id="rId35"/>
    <p:sldId id="1312" r:id="rId36"/>
    <p:sldId id="1275" r:id="rId37"/>
    <p:sldId id="1279" r:id="rId38"/>
    <p:sldId id="1278" r:id="rId39"/>
    <p:sldId id="1286" r:id="rId40"/>
    <p:sldId id="1287" r:id="rId41"/>
    <p:sldId id="1288" r:id="rId42"/>
    <p:sldId id="1289" r:id="rId43"/>
    <p:sldId id="1282" r:id="rId44"/>
    <p:sldId id="1283" r:id="rId45"/>
    <p:sldId id="1280" r:id="rId46"/>
    <p:sldId id="1323" r:id="rId47"/>
    <p:sldId id="1281" r:id="rId48"/>
    <p:sldId id="1294" r:id="rId49"/>
    <p:sldId id="1295" r:id="rId50"/>
    <p:sldId id="1315" r:id="rId51"/>
    <p:sldId id="1277" r:id="rId52"/>
    <p:sldId id="1313" r:id="rId53"/>
    <p:sldId id="775" r:id="rId54"/>
    <p:sldId id="774" r:id="rId55"/>
    <p:sldId id="1284" r:id="rId56"/>
    <p:sldId id="362" r:id="rId57"/>
    <p:sldId id="1298" r:id="rId58"/>
    <p:sldId id="1300" r:id="rId59"/>
    <p:sldId id="1316" r:id="rId60"/>
    <p:sldId id="1302" r:id="rId61"/>
    <p:sldId id="1303" r:id="rId62"/>
    <p:sldId id="1304" r:id="rId63"/>
    <p:sldId id="1305" r:id="rId64"/>
    <p:sldId id="1306" r:id="rId65"/>
    <p:sldId id="1307" r:id="rId66"/>
    <p:sldId id="1308" r:id="rId67"/>
    <p:sldId id="1309" r:id="rId68"/>
    <p:sldId id="1314" r:id="rId69"/>
    <p:sldId id="1322" r:id="rId70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entury Gothic" panose="020B0502020202020204" pitchFamily="34" charset="0"/>
      <p:regular r:id="rId76"/>
      <p:bold r:id="rId77"/>
      <p:italic r:id="rId78"/>
      <p:boldItalic r:id="rId79"/>
    </p:embeddedFont>
    <p:embeddedFont>
      <p:font typeface="Tahoma" panose="020B0604030504040204" pitchFamily="34" charset="0"/>
      <p:regular r:id="rId80"/>
      <p:bold r:id="rId81"/>
    </p:embeddedFont>
    <p:embeddedFont>
      <p:font typeface="Titillium Web" pitchFamily="2" charset="77"/>
      <p:regular r:id="rId82"/>
      <p:bold r:id="rId83"/>
      <p:italic r:id="rId84"/>
      <p:boldItalic r:id="rId85"/>
    </p:embeddedFont>
    <p:embeddedFont>
      <p:font typeface="Titillium Web Light" pitchFamily="2" charset="77"/>
      <p:regular r:id="rId86"/>
      <p:italic r:id="rId87"/>
    </p:embeddedFont>
    <p:embeddedFont>
      <p:font typeface="Verdana" panose="020B0604030504040204" pitchFamily="3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1" roundtripDataSignature="AMtx7mjAj9NHgtYUlufuFKY97+od7yQ6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912"/>
    <a:srgbClr val="000000"/>
    <a:srgbClr val="F7C852"/>
    <a:srgbClr val="E1B64B"/>
    <a:srgbClr val="F7D06B"/>
    <a:srgbClr val="9B8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77" autoAdjust="0"/>
    <p:restoredTop sz="95820" autoAdjust="0"/>
  </p:normalViewPr>
  <p:slideViewPr>
    <p:cSldViewPr snapToGrid="0" snapToObjects="1">
      <p:cViewPr varScale="1">
        <p:scale>
          <a:sx n="112" d="100"/>
          <a:sy n="112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9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10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5.fntdata"/><Relationship Id="rId10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6.fntdata"/><Relationship Id="rId61" Type="http://schemas.openxmlformats.org/officeDocument/2006/relationships/slide" Target="slides/slide56.xml"/><Relationship Id="rId82" Type="http://schemas.openxmlformats.org/officeDocument/2006/relationships/font" Target="fonts/font1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6.fntdata"/><Relationship Id="rId10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8203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3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8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03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686C2BC4-61B1-4952-B0AD-155A6A97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B54C8912-6F0F-445A-A64C-BC16DBA7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32650A29-5C5A-4C90-AE91-75CA2ADDC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1pPr>
            <a:lvl2pPr marL="742950" indent="-28575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2pPr>
            <a:lvl3pPr marL="11430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3pPr>
            <a:lvl4pPr marL="16002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4pPr>
            <a:lvl5pPr marL="20574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4208FD-014F-4AFD-8045-FB436B47E6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50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9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93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686C2BC4-61B1-4952-B0AD-155A6A97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B54C8912-6F0F-445A-A64C-BC16DBA7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32650A29-5C5A-4C90-AE91-75CA2ADDC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1pPr>
            <a:lvl2pPr marL="742950" indent="-28575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2pPr>
            <a:lvl3pPr marL="11430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3pPr>
            <a:lvl4pPr marL="16002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4pPr>
            <a:lvl5pPr marL="20574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4208FD-014F-4AFD-8045-FB436B47E6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496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7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9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0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59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4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29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64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b="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30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5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10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686C2BC4-61B1-4952-B0AD-155A6A97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B54C8912-6F0F-445A-A64C-BC16DBA7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32650A29-5C5A-4C90-AE91-75CA2ADDC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1pPr>
            <a:lvl2pPr marL="742950" indent="-28575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2pPr>
            <a:lvl3pPr marL="11430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3pPr>
            <a:lvl4pPr marL="16002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4pPr>
            <a:lvl5pPr marL="2057400" indent="-228600"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4208FD-014F-4AFD-8045-FB436B47E6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98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1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25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0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9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7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8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1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6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8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69E4D-008D-402C-AB64-BA089F01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0550" r="4326" b="4909"/>
          <a:stretch/>
        </p:blipFill>
        <p:spPr>
          <a:xfrm>
            <a:off x="1242204" y="164637"/>
            <a:ext cx="9707592" cy="67381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12726" r="72817" b="1656"/>
          <a:stretch/>
        </p:blipFill>
        <p:spPr>
          <a:xfrm rot="698491" flipV="1">
            <a:off x="8820253" y="1905125"/>
            <a:ext cx="1266800" cy="4737187"/>
          </a:xfrm>
          <a:prstGeom prst="rect">
            <a:avLst/>
          </a:prstGeom>
        </p:spPr>
      </p:pic>
      <p:sp>
        <p:nvSpPr>
          <p:cNvPr id="4" name="텍스트 개체 틀 12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2925779" y="3556391"/>
            <a:ext cx="6692581" cy="571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3200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  <p:sp>
        <p:nvSpPr>
          <p:cNvPr id="5" name="텍스트 개체 틀 12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2925779" y="4145207"/>
            <a:ext cx="6692581" cy="386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1867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12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2925779" y="2027362"/>
            <a:ext cx="2080125" cy="1014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6400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00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A73A-FE00-4BD7-9A91-AEA329740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A4A2D-8B90-4BE1-AFE6-CC78A6544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5BAE-4B6C-49AA-909B-041F64CE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F30A-3E96-44B9-8F4C-4144A4E892B9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64A49-CA45-47CA-9A42-4776D852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42E07-26AB-4860-A5A0-FF8CD6E4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C7EC-4577-4B03-A920-25E83C9DA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8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AE9BF-0551-4721-B4FA-6A18CB6C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6B5D62D-3B81-4505-B737-199AB5568162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FF4A-75AD-462C-9800-C925D210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A1F9-4157-4E2D-B055-72DEDFB8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0F4DC92-7720-4B34-B75E-47C5F47FC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8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C4FC1-3C38-4815-B92D-6C376183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D87A3CA-1BAD-45BC-BF13-294D8F7A2569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CC2F8-9C50-4A85-A0CE-78D2DB88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91D6-E073-460C-B64E-39D1341D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31A1A14-6374-4CA0-802E-36B78B589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646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1715C-5ED4-4CC9-B7A3-0B1F09D4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D076BC7-55F3-4339-9C3D-4503AFB32100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9E3DB-BAC8-4AAD-A76C-50CEFC419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B5E0-F807-47C9-A452-03C1DDD3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230A631-38A1-4457-BD40-A960815D7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06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F6DD-71A7-4693-BD33-22BEBB4E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997BC644-2246-4EFB-AEF2-5AF5C998ABAF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B8E8-BAB6-410B-A50C-2AEC351E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6109-A714-456B-9ECF-723EB24C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7D940BE-6820-4328-9FF9-FDBB3FD6D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46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95D8E-0B25-494E-A2DF-7629C681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884FD6-377B-4079-8F6B-5866DC2BD8AF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C2A8C-CD09-4B5F-8BFA-2681A2A9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B7219-AD85-4D37-85DF-4DF619F1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8DBDEEA-B76B-45D6-9675-C9C99F68A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760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8DBE2-3A30-4F57-ACA6-68E16521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AE7D9A2-E94F-4469-AA63-1CBBCC0073A5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E49F5-16A8-48A8-B2C2-1D80846A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DAF3D-7817-484F-9B35-4799AAA7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627984C-2666-4349-AE5B-E82FCC3A4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19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04B55-89E9-4E0F-9AA3-F0D39A29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5BDF638-A780-4CAF-A36D-84F096AA103E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69F84-325B-409F-AE0B-6CD6CE79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87E5D-3169-47FA-ADC5-A7A7AA8F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C851434-CE6E-4234-9F5E-D2E0C29F8A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32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49AB3-72AF-4C25-9BB5-753A08DA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0F6EBBF-C458-498D-9E29-425FE1DACEE1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19B14-7583-4057-9767-7C660E96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C6B4F-BD4C-4F2B-859A-661F19DB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BD23BFE-20DF-4267-92E6-467DA60EE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78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3820E-4B78-4633-BF21-FDCDFA857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3D04DB4-172E-493C-B570-91309CEC4C95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02761-B6AB-4254-9831-8B6D1C03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9C689-4249-486A-8D90-7E380DA1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FF659B6-5951-4CAA-BFF6-7257A7C40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80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5E12-ADEC-410C-8804-A64717EF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0EB7FFC-0E7B-4298-ADB6-DFA784AB0E08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B09EA-8596-4E08-95AC-08AEADFE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F7E5-CB90-4172-872F-1F6BACF1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4E157CF-D017-4952-B026-1539A0F26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845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67FC0-D8D6-45A2-8E18-BCDD033F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11D285E-FA57-48CB-9499-F399AAE66807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13B2B-2CEE-477F-959B-2876B2BC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81D4-BD01-4037-AED9-FB1CDE7F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3372A3F-ADFD-4B54-91E2-10B6ED6F7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77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F28FCD-B2C1-4012-B2C4-E4DB07203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C0C0EA-AA6E-4C33-9BD4-2C57DC7B9E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BF2D8C-804B-4A1F-9939-768E31DC8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B8504AE-4A14-47C9-BB0B-48FDC2E40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0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62" y="358776"/>
            <a:ext cx="11188700" cy="619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1067" y="1308101"/>
            <a:ext cx="5494867" cy="500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3" y="1308101"/>
            <a:ext cx="5494867" cy="500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3B0A-1DA6-4476-9EAA-9C7315677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084" y="6561667"/>
            <a:ext cx="2540000" cy="122767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hr-HR"/>
              <a:t>Making an Impact on Society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79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62" y="358776"/>
            <a:ext cx="11188700" cy="619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1067" y="1308101"/>
            <a:ext cx="5494867" cy="500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133" y="1308100"/>
            <a:ext cx="5494867" cy="242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133" y="3887789"/>
            <a:ext cx="5494867" cy="242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5D925-5852-4A4F-850E-D0D88D7D5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084" y="6561667"/>
            <a:ext cx="2540000" cy="122767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hr-HR"/>
              <a:t>Making an Impact on Society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93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3C9D3E40-FE61-4B15-8735-5FA33D4BFD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4" tIns="22852" rIns="45704" bIns="22852" anchor="ctr"/>
          <a:lstStyle/>
          <a:p>
            <a:pPr algn="ctr" defTabSz="9138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67" b="0">
              <a:solidFill>
                <a:prstClr val="white"/>
              </a:solidFill>
            </a:endParaRP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5" y="0"/>
            <a:ext cx="12214865" cy="6858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13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59239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0550" r="4326" b="4909"/>
          <a:stretch/>
        </p:blipFill>
        <p:spPr>
          <a:xfrm>
            <a:off x="1242204" y="164637"/>
            <a:ext cx="9707592" cy="67381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12726" r="72817" b="1656"/>
          <a:stretch/>
        </p:blipFill>
        <p:spPr>
          <a:xfrm rot="698491" flipV="1">
            <a:off x="8820253" y="1905125"/>
            <a:ext cx="1266800" cy="4737187"/>
          </a:xfrm>
          <a:prstGeom prst="rect">
            <a:avLst/>
          </a:prstGeom>
        </p:spPr>
      </p:pic>
      <p:sp>
        <p:nvSpPr>
          <p:cNvPr id="4" name="텍스트 개체 틀 12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2925779" y="3556391"/>
            <a:ext cx="6692581" cy="571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3200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  <p:sp>
        <p:nvSpPr>
          <p:cNvPr id="5" name="텍스트 개체 틀 12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2925779" y="4145207"/>
            <a:ext cx="6692581" cy="386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1867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12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2925779" y="2027362"/>
            <a:ext cx="2080125" cy="1014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buNone/>
              <a:defRPr sz="6400" b="1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1606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001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93" r:id="rId11"/>
    <p:sldLayoutId id="214748369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E7C700B5-D2FD-4D66-B613-DD0E31DF0A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ACF67C85-7A1D-492D-903F-9D2E9B14C8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CB562-B813-B94A-8A4B-3BB09A9CF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46466D6-FDA3-4028-9D27-360509033EC3}" type="datetimeFigureOut">
              <a:rPr lang="en-US"/>
              <a:pPr>
                <a:defRPr/>
              </a:pPr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AF2F1-B369-D847-B4EE-B1F603BDC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57BD-2660-3848-A0A6-2397C9450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C737565-7312-4883-AA4A-CBE687969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7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8" r:id="rId16"/>
    <p:sldLayoutId id="214748367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tif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qOhwZHHwWng&amp;t=1s" TargetMode="Externa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6BDF959F-8BCA-481A-A620-EA154119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541355-B458-483F-B421-A831DE60FC4C}"/>
              </a:ext>
            </a:extLst>
          </p:cNvPr>
          <p:cNvSpPr/>
          <p:nvPr/>
        </p:nvSpPr>
        <p:spPr>
          <a:xfrm>
            <a:off x="3435350" y="3429000"/>
            <a:ext cx="5334000" cy="207750"/>
          </a:xfrm>
          <a:prstGeom prst="rect">
            <a:avLst/>
          </a:prstGeom>
          <a:solidFill>
            <a:srgbClr val="FCB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AF61847-834C-47AA-9737-82273A5037DA}"/>
              </a:ext>
            </a:extLst>
          </p:cNvPr>
          <p:cNvSpPr txBox="1"/>
          <p:nvPr/>
        </p:nvSpPr>
        <p:spPr>
          <a:xfrm>
            <a:off x="5149850" y="3662832"/>
            <a:ext cx="2590150" cy="270587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sr-Latn-RS" sz="1100" b="1" spc="-5" dirty="0">
                <a:latin typeface="Verdana"/>
                <a:cs typeface="Verdana"/>
              </a:rPr>
              <a:t>Prof. dr</a:t>
            </a:r>
            <a:r>
              <a:rPr lang="en-US" sz="1100" b="1" spc="-5" dirty="0">
                <a:latin typeface="Verdana"/>
                <a:cs typeface="Verdana"/>
              </a:rPr>
              <a:t> Slavica </a:t>
            </a:r>
            <a:r>
              <a:rPr lang="en-US" sz="1100" b="1" spc="-5" dirty="0" err="1">
                <a:latin typeface="Verdana"/>
                <a:cs typeface="Verdana"/>
              </a:rPr>
              <a:t>Cicvari</a:t>
            </a:r>
            <a:r>
              <a:rPr lang="sr-Latn-RS" sz="1100" b="1" spc="-5" dirty="0">
                <a:latin typeface="Verdana"/>
                <a:cs typeface="Verdana"/>
              </a:rPr>
              <a:t>ć Kostić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07E190E-DD64-4446-97C0-E54684882FA6}"/>
              </a:ext>
            </a:extLst>
          </p:cNvPr>
          <p:cNvSpPr txBox="1"/>
          <p:nvPr/>
        </p:nvSpPr>
        <p:spPr>
          <a:xfrm>
            <a:off x="6350" y="3193679"/>
            <a:ext cx="12198350" cy="470642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90"/>
              </a:spcBef>
            </a:pPr>
            <a:r>
              <a:rPr lang="en-US" sz="2400" b="1" spc="-5" dirty="0">
                <a:latin typeface="Verdana"/>
                <a:cs typeface="Verdana"/>
              </a:rPr>
              <a:t>KRIZNE KOMUNIKACIJE</a:t>
            </a:r>
            <a:endParaRPr lang="sr-Latn-RS" sz="2400" b="1" spc="-5" dirty="0">
              <a:latin typeface="Verdana"/>
              <a:cs typeface="Verdana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F09E079-DF62-4100-AF19-3E194E3B57D8}"/>
              </a:ext>
            </a:extLst>
          </p:cNvPr>
          <p:cNvSpPr txBox="1"/>
          <p:nvPr/>
        </p:nvSpPr>
        <p:spPr>
          <a:xfrm>
            <a:off x="5418982" y="182444"/>
            <a:ext cx="1904999" cy="270587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en-US" sz="1100" b="1" spc="-5" dirty="0">
                <a:solidFill>
                  <a:schemeClr val="bg1"/>
                </a:solidFill>
                <a:latin typeface="Verdana"/>
                <a:cs typeface="Verdana"/>
              </a:rPr>
              <a:t>240</a:t>
            </a:r>
            <a:endParaRPr lang="sr-Latn-RS" sz="1100" b="1" spc="-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7999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3AA7426-3914-AB40-BB4A-C6136E67B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27" b="31527"/>
          <a:stretch/>
        </p:blipFill>
        <p:spPr>
          <a:xfrm>
            <a:off x="5208026" y="1120181"/>
            <a:ext cx="1650423" cy="6477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85FD00-E5F0-4A4E-95B5-AC42AE0DD3D0}"/>
              </a:ext>
            </a:extLst>
          </p:cNvPr>
          <p:cNvSpPr/>
          <p:nvPr/>
        </p:nvSpPr>
        <p:spPr>
          <a:xfrm>
            <a:off x="330502" y="3174010"/>
            <a:ext cx="2123728" cy="1615736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DD30F3-9236-1F42-9F4C-97ED5400B76B}"/>
              </a:ext>
            </a:extLst>
          </p:cNvPr>
          <p:cNvSpPr/>
          <p:nvPr/>
        </p:nvSpPr>
        <p:spPr>
          <a:xfrm>
            <a:off x="2687160" y="3181089"/>
            <a:ext cx="2074416" cy="1615736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0AAF7-D061-C148-9DB0-B4A84221D838}"/>
              </a:ext>
            </a:extLst>
          </p:cNvPr>
          <p:cNvSpPr/>
          <p:nvPr/>
        </p:nvSpPr>
        <p:spPr>
          <a:xfrm>
            <a:off x="5043430" y="3181089"/>
            <a:ext cx="2074416" cy="1615736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D4631F-5F6F-C94B-80D9-B3042812A853}"/>
              </a:ext>
            </a:extLst>
          </p:cNvPr>
          <p:cNvSpPr/>
          <p:nvPr/>
        </p:nvSpPr>
        <p:spPr>
          <a:xfrm>
            <a:off x="7403176" y="3162716"/>
            <a:ext cx="2074416" cy="1615736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latin typeface="Verdana" panose="020B0604030504040204" pitchFamily="34" charset="0"/>
            </a:endParaRP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5F5754A-2DC6-CC49-9127-4016417DE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r="23159" b="48589"/>
          <a:stretch/>
        </p:blipFill>
        <p:spPr>
          <a:xfrm>
            <a:off x="310896" y="1024267"/>
            <a:ext cx="2123728" cy="175181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EB4A9C-B283-6240-8F5E-D51436435615}"/>
              </a:ext>
            </a:extLst>
          </p:cNvPr>
          <p:cNvSpPr txBox="1">
            <a:spLocks/>
          </p:cNvSpPr>
          <p:nvPr/>
        </p:nvSpPr>
        <p:spPr>
          <a:xfrm>
            <a:off x="330502" y="3255118"/>
            <a:ext cx="2074416" cy="15257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>
                <a:latin typeface="Verdana" panose="020B0604030504040204" pitchFamily="34" charset="0"/>
              </a:rPr>
              <a:t>Test </a:t>
            </a:r>
            <a:r>
              <a:rPr lang="en-US" sz="1500" b="1" dirty="0" err="1">
                <a:latin typeface="Verdana" panose="020B0604030504040204" pitchFamily="34" charset="0"/>
              </a:rPr>
              <a:t>emisije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štetnih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gasova</a:t>
            </a:r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E19CBF3-BC1A-B943-8ABB-13C9A0BE2F8A}"/>
              </a:ext>
            </a:extLst>
          </p:cNvPr>
          <p:cNvSpPr txBox="1">
            <a:spLocks/>
          </p:cNvSpPr>
          <p:nvPr/>
        </p:nvSpPr>
        <p:spPr>
          <a:xfrm>
            <a:off x="2670254" y="3181089"/>
            <a:ext cx="2074416" cy="15854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>
                <a:latin typeface="Verdana" panose="020B0604030504040204" pitchFamily="34" charset="0"/>
              </a:rPr>
              <a:t>Monitor “</a:t>
            </a:r>
            <a:r>
              <a:rPr lang="en-US" sz="1500" b="1" dirty="0" err="1">
                <a:latin typeface="Verdana" panose="020B0604030504040204" pitchFamily="34" charset="0"/>
              </a:rPr>
              <a:t>isporučen</a:t>
            </a:r>
            <a:r>
              <a:rPr lang="en-US" sz="1500" b="1" dirty="0">
                <a:latin typeface="Verdana" panose="020B0604030504040204" pitchFamily="34" charset="0"/>
              </a:rPr>
              <a:t>” </a:t>
            </a:r>
            <a:r>
              <a:rPr lang="en-US" sz="1500" b="1" dirty="0" err="1">
                <a:latin typeface="Verdana" panose="020B0604030504040204" pitchFamily="34" charset="0"/>
              </a:rPr>
              <a:t>preko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ograde</a:t>
            </a:r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13503F-BF47-3848-91EC-BB68429B1C0F}"/>
              </a:ext>
            </a:extLst>
          </p:cNvPr>
          <p:cNvSpPr txBox="1">
            <a:spLocks/>
          </p:cNvSpPr>
          <p:nvPr/>
        </p:nvSpPr>
        <p:spPr>
          <a:xfrm>
            <a:off x="5046518" y="3409005"/>
            <a:ext cx="2074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6DA653B-6F34-8B4A-B2C8-789A4821F3C5}"/>
              </a:ext>
            </a:extLst>
          </p:cNvPr>
          <p:cNvSpPr txBox="1">
            <a:spLocks/>
          </p:cNvSpPr>
          <p:nvPr/>
        </p:nvSpPr>
        <p:spPr>
          <a:xfrm>
            <a:off x="7422782" y="3181089"/>
            <a:ext cx="2074416" cy="15854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 err="1">
                <a:latin typeface="Verdana" panose="020B0604030504040204" pitchFamily="34" charset="0"/>
              </a:rPr>
              <a:t>Usporavanje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starijih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modela</a:t>
            </a:r>
            <a:r>
              <a:rPr lang="en-US" sz="1500" b="1" dirty="0">
                <a:latin typeface="Verdana" panose="020B0604030504040204" pitchFamily="34" charset="0"/>
              </a:rPr>
              <a:t>?</a:t>
            </a:r>
          </a:p>
        </p:txBody>
      </p:sp>
      <p:pic>
        <p:nvPicPr>
          <p:cNvPr id="16" name="Picture 8" descr="fedex2.jpg">
            <a:extLst>
              <a:ext uri="{FF2B5EF4-FFF2-40B4-BE49-F238E27FC236}">
                <a16:creationId xmlns:a16="http://schemas.microsoft.com/office/drawing/2014/main" id="{1E94F546-56B2-F14A-A4CE-C465689CD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46609"/>
          <a:stretch>
            <a:fillRect/>
          </a:stretch>
        </p:blipFill>
        <p:spPr bwMode="auto">
          <a:xfrm>
            <a:off x="2509224" y="966208"/>
            <a:ext cx="2514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FedExOur.PNG">
            <a:extLst>
              <a:ext uri="{FF2B5EF4-FFF2-40B4-BE49-F238E27FC236}">
                <a16:creationId xmlns:a16="http://schemas.microsoft.com/office/drawing/2014/main" id="{0D6B476A-24CA-8F43-9A97-2A3832B12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63" y="1949598"/>
            <a:ext cx="1975307" cy="82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569D9B-C2A9-B341-A706-F473B199DE97}"/>
              </a:ext>
            </a:extLst>
          </p:cNvPr>
          <p:cNvSpPr/>
          <p:nvPr/>
        </p:nvSpPr>
        <p:spPr>
          <a:xfrm>
            <a:off x="9949491" y="3150836"/>
            <a:ext cx="2074416" cy="1615736"/>
          </a:xfrm>
          <a:prstGeom prst="rect">
            <a:avLst/>
          </a:pr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latin typeface="Verdana" panose="020B0604030504040204" pitchFamily="34" charset="0"/>
            </a:endParaRP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EDF285D-156F-C942-B9CB-B21F86CAD0DF}"/>
              </a:ext>
            </a:extLst>
          </p:cNvPr>
          <p:cNvSpPr txBox="1">
            <a:spLocks/>
          </p:cNvSpPr>
          <p:nvPr/>
        </p:nvSpPr>
        <p:spPr>
          <a:xfrm>
            <a:off x="9969097" y="3174010"/>
            <a:ext cx="2074416" cy="15925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 err="1">
                <a:latin typeface="Verdana" panose="020B0604030504040204" pitchFamily="34" charset="0"/>
              </a:rPr>
              <a:t>Konjsko</a:t>
            </a:r>
            <a:r>
              <a:rPr lang="en-US" sz="1500" b="1" dirty="0">
                <a:latin typeface="Verdana" panose="020B0604030504040204" pitchFamily="34" charset="0"/>
              </a:rPr>
              <a:t> meso u </a:t>
            </a:r>
            <a:r>
              <a:rPr lang="en-US" sz="1500" b="1" dirty="0" err="1">
                <a:latin typeface="Verdana" panose="020B0604030504040204" pitchFamily="34" charset="0"/>
              </a:rPr>
              <a:t>zamrznutom</a:t>
            </a:r>
            <a:r>
              <a:rPr lang="en-US" sz="1500" b="1" dirty="0">
                <a:latin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</a:rPr>
              <a:t>hamburgeru</a:t>
            </a:r>
            <a:endParaRPr lang="en-US" sz="1500" b="1" dirty="0">
              <a:latin typeface="Verdan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262EE7-D295-6B4F-87F7-3B4117091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293" y="286353"/>
            <a:ext cx="1752398" cy="175239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820B45B-1F27-6243-9CC7-07D5401F7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49396" r="49201" b="17220"/>
          <a:stretch/>
        </p:blipFill>
        <p:spPr bwMode="auto">
          <a:xfrm>
            <a:off x="9929885" y="1578703"/>
            <a:ext cx="2113628" cy="11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7F6E51-E27C-344F-8B54-DD8F89176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54" y="1060871"/>
            <a:ext cx="2104259" cy="17518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240C73-269E-DC42-8934-A0ED879720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86" t="10915" r="52496"/>
          <a:stretch/>
        </p:blipFill>
        <p:spPr>
          <a:xfrm>
            <a:off x="5116054" y="1815168"/>
            <a:ext cx="1864672" cy="1172429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2C7346E-2566-5647-A057-DDB2D176FC89}"/>
              </a:ext>
            </a:extLst>
          </p:cNvPr>
          <p:cNvSpPr txBox="1">
            <a:spLocks/>
          </p:cNvSpPr>
          <p:nvPr/>
        </p:nvSpPr>
        <p:spPr>
          <a:xfrm>
            <a:off x="5011181" y="3181089"/>
            <a:ext cx="2074416" cy="15854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endParaRPr lang="en-US" sz="1500" b="1" dirty="0">
              <a:latin typeface="Verdana" panose="020B060403050404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 err="1">
                <a:latin typeface="Verdana" panose="020B0604030504040204" pitchFamily="34" charset="0"/>
              </a:rPr>
              <a:t>Prebukiran</a:t>
            </a:r>
            <a:r>
              <a:rPr lang="en-US" sz="1500" b="1" dirty="0">
                <a:latin typeface="Verdana" panose="020B0604030504040204" pitchFamily="34" charset="0"/>
              </a:rPr>
              <a:t> let</a:t>
            </a:r>
          </a:p>
        </p:txBody>
      </p:sp>
    </p:spTree>
    <p:extLst>
      <p:ext uri="{BB962C8B-B14F-4D97-AF65-F5344CB8AC3E}">
        <p14:creationId xmlns:p14="http://schemas.microsoft.com/office/powerpoint/2010/main" val="163485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2" y="1001487"/>
            <a:ext cx="12192001" cy="737638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VEŽBA</a:t>
            </a:r>
            <a:endParaRPr lang="ko-KR" altLang="en-US" sz="44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  <p:sp>
        <p:nvSpPr>
          <p:cNvPr id="3" name="텍스트 개체 틀 5"/>
          <p:cNvSpPr>
            <a:spLocks noGrp="1"/>
          </p:cNvSpPr>
          <p:nvPr>
            <p:ph type="body" sz="quarter" idx="13"/>
          </p:nvPr>
        </p:nvSpPr>
        <p:spPr>
          <a:xfrm flipH="1">
            <a:off x="2580110" y="1833749"/>
            <a:ext cx="6485512" cy="2323713"/>
          </a:xfrm>
        </p:spPr>
        <p:txBody>
          <a:bodyPr/>
          <a:lstStyle/>
          <a:p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Vi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konsultant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za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krizne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komunikacije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. 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Probajte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da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navedete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šta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kompanije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generalno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</a:p>
          <a:p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TREBA, 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šta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NE TREBA da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rade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u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kriznoj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situaciji</a:t>
            </a:r>
            <a:endParaRPr lang="en-US" altLang="ko-KR" sz="2000" dirty="0">
              <a:solidFill>
                <a:srgbClr val="FCB912"/>
              </a:solidFill>
              <a:latin typeface="Verdana" panose="020B0604030504040204" pitchFamily="34" charset="0"/>
            </a:endParaRPr>
          </a:p>
          <a:p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(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kontrolna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lista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aktivnosti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koju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biste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savetovali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direktoru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da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koristi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kao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podsetnik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16353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D0754-5E1B-44DF-B1A1-A651850B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28263-6504-4E1D-9022-EDF324AADA0F}"/>
              </a:ext>
            </a:extLst>
          </p:cNvPr>
          <p:cNvSpPr/>
          <p:nvPr/>
        </p:nvSpPr>
        <p:spPr>
          <a:xfrm>
            <a:off x="521761" y="1003216"/>
            <a:ext cx="5517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RS" sz="1600" b="1" i="0" u="none" strike="noStrike" kern="0" cap="none" spc="300" normalizeH="0" baseline="0" noProof="0" dirty="0">
                <a:ln>
                  <a:noFill/>
                </a:ln>
                <a:solidFill>
                  <a:srgbClr val="FCB912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</a:rPr>
              <a:t>Da, svakako!</a:t>
            </a:r>
            <a:endParaRPr kumimoji="0" lang="sr-Cyrl-RS" sz="1600" b="1" i="0" u="none" strike="noStrike" kern="0" cap="none" spc="300" normalizeH="0" baseline="0" noProof="0" dirty="0">
              <a:ln>
                <a:noFill/>
              </a:ln>
              <a:solidFill>
                <a:srgbClr val="FCB912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41657-57BF-4448-84E1-D5353B2035E3}"/>
              </a:ext>
            </a:extLst>
          </p:cNvPr>
          <p:cNvSpPr txBox="1"/>
          <p:nvPr/>
        </p:nvSpPr>
        <p:spPr>
          <a:xfrm>
            <a:off x="439806" y="1529272"/>
            <a:ext cx="5887362" cy="262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60000"/>
              </a:lnSpc>
              <a:defRPr sz="1200" spc="30">
                <a:solidFill>
                  <a:schemeClr val="tx1">
                    <a:lumMod val="85000"/>
                    <a:lumOff val="15000"/>
                  </a:schemeClr>
                </a:solidFill>
                <a:latin typeface="Titillium Web ExtraLight" panose="00000300000000000000" pitchFamily="2" charset="0"/>
                <a:ea typeface="Roboto Light" pitchFamily="2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…držite „konce u rukama“ (posebno sa medijima)</a:t>
            </a:r>
          </a:p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…defiinišite jasne poruke za stejkholdere, ponavljate ih</a:t>
            </a:r>
          </a:p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…reagujte odmah, budite prvi</a:t>
            </a:r>
          </a:p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…obratite pažnju na emocije</a:t>
            </a:r>
          </a:p>
          <a:p>
            <a:pPr marL="0" marR="0" lvl="0" indent="0" algn="l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…preduzmite sve potrebne aktivnosti u cilju prevazilaženja situacije </a:t>
            </a:r>
          </a:p>
          <a:p>
            <a:pPr marL="0" marR="0" lvl="0" indent="0" algn="l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r-Latn-CS" sz="150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</a:rPr>
              <a:t>…ako ste nepravedno napadnuti, odgovorite</a:t>
            </a:r>
            <a:endParaRPr kumimoji="0" lang="sr-Latn-CS" sz="1500" b="0" i="0" u="none" strike="noStrike" kern="0" cap="none" spc="3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Roboto Light" pitchFamily="2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5EA219-FAED-0342-9250-1725682C940A}"/>
              </a:ext>
            </a:extLst>
          </p:cNvPr>
          <p:cNvSpPr/>
          <p:nvPr/>
        </p:nvSpPr>
        <p:spPr>
          <a:xfrm>
            <a:off x="5774770" y="1087784"/>
            <a:ext cx="5895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RS" sz="1600" b="1" i="0" u="none" strike="noStrike" kern="0" cap="none" spc="300" normalizeH="0" baseline="0" noProof="0" dirty="0">
                <a:ln>
                  <a:noFill/>
                </a:ln>
                <a:solidFill>
                  <a:srgbClr val="FCB912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</a:rPr>
              <a:t>Ne, nikako!</a:t>
            </a:r>
            <a:endParaRPr kumimoji="0" lang="sr-Cyrl-RS" sz="1600" b="1" i="0" u="none" strike="noStrike" kern="0" cap="none" spc="300" normalizeH="0" baseline="0" noProof="0" dirty="0">
              <a:ln>
                <a:noFill/>
              </a:ln>
              <a:solidFill>
                <a:srgbClr val="FCB912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FE06E-FC4C-0A44-A59D-33D20A2F6BD3}"/>
              </a:ext>
            </a:extLst>
          </p:cNvPr>
          <p:cNvCxnSpPr>
            <a:cxnSpLocks/>
          </p:cNvCxnSpPr>
          <p:nvPr/>
        </p:nvCxnSpPr>
        <p:spPr>
          <a:xfrm>
            <a:off x="6327169" y="1510906"/>
            <a:ext cx="0" cy="4332777"/>
          </a:xfrm>
          <a:prstGeom prst="line">
            <a:avLst/>
          </a:prstGeom>
          <a:ln w="38100">
            <a:solidFill>
              <a:srgbClr val="FCB9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B8787D-E5D7-BA42-BD92-34D4D72A0A31}"/>
              </a:ext>
            </a:extLst>
          </p:cNvPr>
          <p:cNvSpPr txBox="1"/>
          <p:nvPr/>
        </p:nvSpPr>
        <p:spPr>
          <a:xfrm>
            <a:off x="6414801" y="1510906"/>
            <a:ext cx="5131024" cy="299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60000"/>
              </a:lnSpc>
              <a:defRPr sz="1200" spc="30">
                <a:solidFill>
                  <a:schemeClr val="tx1">
                    <a:lumMod val="85000"/>
                    <a:lumOff val="15000"/>
                  </a:schemeClr>
                </a:solidFill>
                <a:latin typeface="Titillium Web ExtraLight" panose="00000300000000000000" pitchFamily="2" charset="0"/>
                <a:ea typeface="Roboto Light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…“Neće mene“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…Odsutnost na mestu događaja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…Ignorisanje potreba stejkholdera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…“Nemam komentar“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…Rat sa medijima 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…“Staviti glavu u pesak“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…“Sve osim istine“</a:t>
            </a:r>
          </a:p>
          <a:p>
            <a:pPr marL="0" marR="0" lvl="0" indent="0" algn="r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CS" sz="1500" b="0" i="0" u="none" strike="noStrike" kern="0" cap="none" spc="3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…“Sad me vidiš, sad me ne vidiš“</a:t>
            </a:r>
          </a:p>
        </p:txBody>
      </p:sp>
    </p:spTree>
    <p:extLst>
      <p:ext uri="{BB962C8B-B14F-4D97-AF65-F5344CB8AC3E}">
        <p14:creationId xmlns:p14="http://schemas.microsoft.com/office/powerpoint/2010/main" val="2141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C6212B-7FE0-4B1C-8630-5A65A91D032E}"/>
              </a:ext>
            </a:extLst>
          </p:cNvPr>
          <p:cNvSpPr/>
          <p:nvPr/>
        </p:nvSpPr>
        <p:spPr>
          <a:xfrm>
            <a:off x="673825" y="193625"/>
            <a:ext cx="47254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Kako prepoznati krizu?</a:t>
            </a:r>
            <a:endParaRPr lang="sr-Cyrl-RS" sz="1600" b="1" spc="3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12BBB-CBE4-48D7-865D-7F872D240D4A}"/>
              </a:ext>
            </a:extLst>
          </p:cNvPr>
          <p:cNvSpPr/>
          <p:nvPr/>
        </p:nvSpPr>
        <p:spPr>
          <a:xfrm>
            <a:off x="673825" y="934407"/>
            <a:ext cx="6096000" cy="29945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lvl="0" algn="just">
              <a:lnSpc>
                <a:spcPct val="160000"/>
              </a:lnSpc>
              <a:buSzPts val="2800"/>
            </a:pPr>
            <a:r>
              <a:rPr lang="sr-Latn-RS" sz="1500" spc="30" dirty="0">
                <a:solidFill>
                  <a:srgbClr val="FCB912"/>
                </a:solidFill>
                <a:latin typeface="Verdana" panose="020B0604030504040204" pitchFamily="34" charset="0"/>
                <a:ea typeface="Roboto Light" pitchFamily="2" charset="0"/>
              </a:rPr>
              <a:t>ZNACI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, osluškujte interno okruženje, potrošače, medijske sadržaje, društvene mreže, dešavanja u industriji, konkurenciju, političko okruženje…</a:t>
            </a:r>
          </a:p>
          <a:p>
            <a:pPr marL="182563" lvl="0" algn="just">
              <a:lnSpc>
                <a:spcPct val="160000"/>
              </a:lnSpc>
              <a:buSzPts val="2800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182563" lvl="0" algn="just">
              <a:lnSpc>
                <a:spcPct val="160000"/>
              </a:lnSpc>
              <a:buSzPts val="2800"/>
            </a:pPr>
            <a:r>
              <a:rPr lang="sr-Latn-RS" sz="1500" spc="30" dirty="0">
                <a:solidFill>
                  <a:srgbClr val="FCB912"/>
                </a:solidFill>
                <a:latin typeface="Verdana" panose="020B0604030504040204" pitchFamily="34" charset="0"/>
                <a:ea typeface="Roboto Light" pitchFamily="2" charset="0"/>
              </a:rPr>
              <a:t>UZROCI</a:t>
            </a:r>
            <a:r>
              <a:rPr lang="sr-Cyrl-RS" sz="1500" spc="30" dirty="0">
                <a:solidFill>
                  <a:srgbClr val="FCB912"/>
                </a:solidFill>
                <a:latin typeface="Verdana" panose="020B0604030504040204" pitchFamily="34" charset="0"/>
                <a:ea typeface="Roboto Light" pitchFamily="2" charset="0"/>
              </a:rPr>
              <a:t> (</a:t>
            </a:r>
            <a:r>
              <a:rPr lang="sr-Latn-RS" sz="1500" spc="30" dirty="0">
                <a:solidFill>
                  <a:srgbClr val="FCB912"/>
                </a:solidFill>
                <a:latin typeface="Verdana" panose="020B0604030504040204" pitchFamily="34" charset="0"/>
                <a:ea typeface="Roboto Light" pitchFamily="2" charset="0"/>
              </a:rPr>
              <a:t>eksterni &amp; interni)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, obično su vidljivi kasnije, njih treba rešavati</a:t>
            </a:r>
          </a:p>
          <a:p>
            <a:pPr marL="182563" lvl="0" algn="just">
              <a:lnSpc>
                <a:spcPct val="160000"/>
              </a:lnSpc>
              <a:buSzPts val="2800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182563" lvl="0" algn="just">
              <a:lnSpc>
                <a:spcPct val="160000"/>
              </a:lnSpc>
              <a:buSzPts val="2800"/>
            </a:pPr>
            <a:r>
              <a:rPr lang="sr-Latn-RS" sz="1500" spc="30" dirty="0">
                <a:solidFill>
                  <a:srgbClr val="FCB912"/>
                </a:solidFill>
                <a:latin typeface="Verdana" panose="020B0604030504040204" pitchFamily="34" charset="0"/>
                <a:ea typeface="Roboto Light" pitchFamily="2" charset="0"/>
              </a:rPr>
              <a:t>OKIDAČI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, događaj/i koji pokrenu krizu</a:t>
            </a:r>
          </a:p>
        </p:txBody>
      </p:sp>
    </p:spTree>
    <p:extLst>
      <p:ext uri="{BB962C8B-B14F-4D97-AF65-F5344CB8AC3E}">
        <p14:creationId xmlns:p14="http://schemas.microsoft.com/office/powerpoint/2010/main" val="5727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2" y="1001487"/>
            <a:ext cx="12192001" cy="737638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VEŽBA</a:t>
            </a:r>
            <a:endParaRPr lang="ko-KR" altLang="en-US" sz="44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  <p:sp>
        <p:nvSpPr>
          <p:cNvPr id="3" name="텍스트 개체 틀 5"/>
          <p:cNvSpPr>
            <a:spLocks noGrp="1"/>
          </p:cNvSpPr>
          <p:nvPr>
            <p:ph type="body" sz="quarter" idx="13"/>
          </p:nvPr>
        </p:nvSpPr>
        <p:spPr>
          <a:xfrm flipH="1">
            <a:off x="2557250" y="1833749"/>
            <a:ext cx="6485512" cy="2857192"/>
          </a:xfrm>
        </p:spPr>
        <p:txBody>
          <a:bodyPr/>
          <a:lstStyle/>
          <a:p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Za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jednu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od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ponuđenih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organizacija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,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identifikujte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tri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potencijalna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rizika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/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krize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, a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prema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naznačenom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uticaju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verovatnoći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da se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rizik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ostvari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,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kao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moguće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pristupe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da se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rizik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smanji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.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Procenu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rizika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možete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da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uradite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za:</a:t>
            </a:r>
          </a:p>
          <a:p>
            <a:pPr marL="457200" indent="-457200">
              <a:buClr>
                <a:srgbClr val="FCB912"/>
              </a:buClr>
              <a:buSzPct val="91000"/>
              <a:buAutoNum type="arabicPeriod"/>
            </a:pP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Sektor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/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organizaciju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u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kojoj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radite</a:t>
            </a:r>
            <a:endParaRPr lang="en-US" altLang="ko-KR" sz="2000" dirty="0">
              <a:solidFill>
                <a:srgbClr val="F7C852"/>
              </a:solidFill>
              <a:latin typeface="Titillium Web Light" pitchFamily="2" charset="77"/>
            </a:endParaRPr>
          </a:p>
          <a:p>
            <a:pPr marL="457200" indent="-457200">
              <a:buClr>
                <a:srgbClr val="FCB912"/>
              </a:buClr>
              <a:buSzPct val="91000"/>
              <a:buAutoNum type="arabicPeriod"/>
            </a:pP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Startap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koji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se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bavi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pravljenjem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igara</a:t>
            </a:r>
            <a:endParaRPr lang="en-US" altLang="ko-KR" sz="2000" dirty="0">
              <a:solidFill>
                <a:srgbClr val="F7C852"/>
              </a:solidFill>
              <a:latin typeface="Titillium Web Light" pitchFamily="2" charset="77"/>
            </a:endParaRPr>
          </a:p>
          <a:p>
            <a:pPr marL="514350" indent="-514350">
              <a:buClr>
                <a:srgbClr val="FCB912"/>
              </a:buClr>
              <a:buSzPct val="91000"/>
              <a:buAutoNum type="arabicPeriod"/>
            </a:pP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Osiguravajuće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drušvo</a:t>
            </a:r>
            <a:endParaRPr lang="en-US" altLang="ko-KR" sz="2000" dirty="0">
              <a:solidFill>
                <a:srgbClr val="F7C852"/>
              </a:solidFill>
              <a:latin typeface="Titillium Web Light" pitchFamily="2" charset="77"/>
            </a:endParaRPr>
          </a:p>
          <a:p>
            <a:pPr marL="514350" indent="-514350">
              <a:buClr>
                <a:srgbClr val="FCB912"/>
              </a:buClr>
              <a:buSzPct val="91000"/>
              <a:buAutoNum type="arabicPeriod"/>
            </a:pP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Farmaceutsku</a:t>
            </a:r>
            <a:r>
              <a:rPr lang="en-US" altLang="ko-KR" sz="2000" dirty="0">
                <a:solidFill>
                  <a:srgbClr val="F7C852"/>
                </a:solidFill>
                <a:latin typeface="Titillium Web Light" pitchFamily="2" charset="77"/>
              </a:rPr>
              <a:t> </a:t>
            </a:r>
            <a:r>
              <a:rPr lang="en-US" altLang="ko-KR" sz="2000" dirty="0" err="1">
                <a:solidFill>
                  <a:srgbClr val="F7C852"/>
                </a:solidFill>
                <a:latin typeface="Titillium Web Light" pitchFamily="2" charset="77"/>
              </a:rPr>
              <a:t>kompaniju</a:t>
            </a:r>
            <a:endParaRPr lang="en-US" altLang="ko-KR" sz="20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2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D0754-5E1B-44DF-B1A1-A651850B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38823A-2A73-7E47-A537-10B344A31A72}"/>
              </a:ext>
            </a:extLst>
          </p:cNvPr>
          <p:cNvSpPr/>
          <p:nvPr/>
        </p:nvSpPr>
        <p:spPr>
          <a:xfrm>
            <a:off x="596133" y="1973963"/>
            <a:ext cx="3771483" cy="9572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BE185B-8EC3-0344-A93E-1598CAEF2B9D}"/>
              </a:ext>
            </a:extLst>
          </p:cNvPr>
          <p:cNvGraphicFramePr>
            <a:graphicFrameLocks noGrp="1"/>
          </p:cNvGraphicFramePr>
          <p:nvPr/>
        </p:nvGraphicFramePr>
        <p:xfrm>
          <a:off x="5192070" y="3315729"/>
          <a:ext cx="1265813" cy="1401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53">
                  <a:extLst>
                    <a:ext uri="{9D8B030D-6E8A-4147-A177-3AD203B41FA5}">
                      <a16:colId xmlns:a16="http://schemas.microsoft.com/office/drawing/2014/main" val="2080093727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963940846"/>
                    </a:ext>
                  </a:extLst>
                </a:gridCol>
                <a:gridCol w="315407">
                  <a:extLst>
                    <a:ext uri="{9D8B030D-6E8A-4147-A177-3AD203B41FA5}">
                      <a16:colId xmlns:a16="http://schemas.microsoft.com/office/drawing/2014/main" val="251259187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778475546"/>
                    </a:ext>
                  </a:extLst>
                </a:gridCol>
              </a:tblGrid>
              <a:tr h="298559">
                <a:tc rowSpan="4"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impact</a:t>
                      </a:r>
                    </a:p>
                  </a:txBody>
                  <a:tcPr marL="80484" marR="80484" marT="40243" marB="40243" vert="vert27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200" kern="1200" dirty="0">
                        <a:solidFill>
                          <a:srgbClr val="1D499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0514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BFBFBF"/>
                        </a:solidFill>
                      </a:endParaRPr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42460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042794"/>
                  </a:ext>
                </a:extLst>
              </a:tr>
              <a:tr h="5058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Likelihood</a:t>
                      </a:r>
                    </a:p>
                  </a:txBody>
                  <a:tcPr marL="80484" marR="80484" marT="40243" marB="40243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7031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EA00524-5630-9F43-8419-834D4527601A}"/>
              </a:ext>
            </a:extLst>
          </p:cNvPr>
          <p:cNvSpPr/>
          <p:nvPr/>
        </p:nvSpPr>
        <p:spPr>
          <a:xfrm>
            <a:off x="7543469" y="1953775"/>
            <a:ext cx="4112107" cy="977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 Ligh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A5C7BA-540D-B846-AA45-80D3A5071E6E}"/>
              </a:ext>
            </a:extLst>
          </p:cNvPr>
          <p:cNvSpPr/>
          <p:nvPr/>
        </p:nvSpPr>
        <p:spPr>
          <a:xfrm>
            <a:off x="596133" y="3299715"/>
            <a:ext cx="3771483" cy="9572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8C4B96A-2540-5949-BA6F-1FF4AA34AFCE}"/>
              </a:ext>
            </a:extLst>
          </p:cNvPr>
          <p:cNvGraphicFramePr>
            <a:graphicFrameLocks noGrp="1"/>
          </p:cNvGraphicFramePr>
          <p:nvPr/>
        </p:nvGraphicFramePr>
        <p:xfrm>
          <a:off x="5192070" y="1936577"/>
          <a:ext cx="1281105" cy="1401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48">
                  <a:extLst>
                    <a:ext uri="{9D8B030D-6E8A-4147-A177-3AD203B41FA5}">
                      <a16:colId xmlns:a16="http://schemas.microsoft.com/office/drawing/2014/main" val="2080093727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963940846"/>
                    </a:ext>
                  </a:extLst>
                </a:gridCol>
                <a:gridCol w="304351">
                  <a:extLst>
                    <a:ext uri="{9D8B030D-6E8A-4147-A177-3AD203B41FA5}">
                      <a16:colId xmlns:a16="http://schemas.microsoft.com/office/drawing/2014/main" val="2512591878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2778475546"/>
                    </a:ext>
                  </a:extLst>
                </a:gridCol>
              </a:tblGrid>
              <a:tr h="298559">
                <a:tc rowSpan="4"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impact</a:t>
                      </a:r>
                    </a:p>
                  </a:txBody>
                  <a:tcPr marL="80484" marR="80484" marT="40243" marB="40243" vert="vert27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0514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42460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042794"/>
                  </a:ext>
                </a:extLst>
              </a:tr>
              <a:tr h="5058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Likelihood</a:t>
                      </a:r>
                    </a:p>
                  </a:txBody>
                  <a:tcPr marL="80484" marR="80484" marT="40243" marB="40243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70316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4B300F7-250C-C742-A153-77A90D5D4286}"/>
              </a:ext>
            </a:extLst>
          </p:cNvPr>
          <p:cNvSpPr/>
          <p:nvPr/>
        </p:nvSpPr>
        <p:spPr>
          <a:xfrm>
            <a:off x="7543469" y="3299715"/>
            <a:ext cx="4112107" cy="9572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060B3C-5A86-B541-A635-DAC389BB7708}"/>
              </a:ext>
            </a:extLst>
          </p:cNvPr>
          <p:cNvSpPr/>
          <p:nvPr/>
        </p:nvSpPr>
        <p:spPr>
          <a:xfrm>
            <a:off x="596133" y="4625467"/>
            <a:ext cx="3771483" cy="9572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5B1CB2F-69A7-A849-83DD-C98F05FD882F}"/>
              </a:ext>
            </a:extLst>
          </p:cNvPr>
          <p:cNvGraphicFramePr>
            <a:graphicFrameLocks noGrp="1"/>
          </p:cNvGraphicFramePr>
          <p:nvPr/>
        </p:nvGraphicFramePr>
        <p:xfrm>
          <a:off x="5192070" y="4642988"/>
          <a:ext cx="1265812" cy="1401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53">
                  <a:extLst>
                    <a:ext uri="{9D8B030D-6E8A-4147-A177-3AD203B41FA5}">
                      <a16:colId xmlns:a16="http://schemas.microsoft.com/office/drawing/2014/main" val="2080093727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963940846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2512591878"/>
                    </a:ext>
                  </a:extLst>
                </a:gridCol>
                <a:gridCol w="316453">
                  <a:extLst>
                    <a:ext uri="{9D8B030D-6E8A-4147-A177-3AD203B41FA5}">
                      <a16:colId xmlns:a16="http://schemas.microsoft.com/office/drawing/2014/main" val="2778475546"/>
                    </a:ext>
                  </a:extLst>
                </a:gridCol>
              </a:tblGrid>
              <a:tr h="298559">
                <a:tc rowSpan="4"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impact</a:t>
                      </a:r>
                    </a:p>
                  </a:txBody>
                  <a:tcPr marL="80484" marR="80484" marT="40243" marB="40243" vert="vert27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0514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42460"/>
                  </a:ext>
                </a:extLst>
              </a:tr>
              <a:tr h="2985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 marL="100757" marR="100757" marT="50379" marB="503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042794"/>
                  </a:ext>
                </a:extLst>
              </a:tr>
              <a:tr h="5058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Likelihood</a:t>
                      </a:r>
                    </a:p>
                  </a:txBody>
                  <a:tcPr marL="80484" marR="80484" marT="40243" marB="40243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70316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D0D976A1-235E-B445-84BC-84365E99A67C}"/>
              </a:ext>
            </a:extLst>
          </p:cNvPr>
          <p:cNvSpPr/>
          <p:nvPr/>
        </p:nvSpPr>
        <p:spPr>
          <a:xfrm>
            <a:off x="7543468" y="4625467"/>
            <a:ext cx="4112107" cy="9572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>
            <a:outerShdw blurRad="203200" dist="50800" dir="5400000" sx="101000" sy="101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ea typeface="+mn-ea"/>
                <a:cs typeface="+mn-cs"/>
                <a:sym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 Light" pitchFamily="2" charset="77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41">
            <a:extLst>
              <a:ext uri="{FF2B5EF4-FFF2-40B4-BE49-F238E27FC236}">
                <a16:creationId xmlns:a16="http://schemas.microsoft.com/office/drawing/2014/main" id="{4C57947A-C35A-CF4C-937E-002AA6D4739E}"/>
              </a:ext>
            </a:extLst>
          </p:cNvPr>
          <p:cNvGrpSpPr/>
          <p:nvPr/>
        </p:nvGrpSpPr>
        <p:grpSpPr>
          <a:xfrm>
            <a:off x="442180" y="1075219"/>
            <a:ext cx="11307640" cy="400110"/>
            <a:chOff x="347937" y="1246051"/>
            <a:chExt cx="11307640" cy="40010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C10B122-65DA-B248-A9ED-4949A23BEB60}"/>
                </a:ext>
              </a:extLst>
            </p:cNvPr>
            <p:cNvCxnSpPr/>
            <p:nvPr/>
          </p:nvCxnSpPr>
          <p:spPr>
            <a:xfrm>
              <a:off x="347937" y="1385308"/>
              <a:ext cx="11307640" cy="0"/>
            </a:xfrm>
            <a:prstGeom prst="straightConnector1">
              <a:avLst/>
            </a:prstGeom>
            <a:ln>
              <a:solidFill>
                <a:srgbClr val="F7C85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81F4A0-33EC-9C42-BFC8-E738DB0FF02C}"/>
                </a:ext>
              </a:extLst>
            </p:cNvPr>
            <p:cNvSpPr txBox="1"/>
            <p:nvPr/>
          </p:nvSpPr>
          <p:spPr>
            <a:xfrm>
              <a:off x="1825894" y="1246051"/>
              <a:ext cx="1136377" cy="400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i="1">
                  <a:solidFill>
                    <a:srgbClr val="002B55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 Light" pitchFamily="2" charset="77"/>
                  <a:cs typeface="Arial"/>
                  <a:sym typeface="Arial"/>
                </a:rPr>
                <a:t>Rizik</a:t>
              </a:r>
              <a:endPara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59E174-177B-B346-8462-3C6A115C2A51}"/>
                </a:ext>
              </a:extLst>
            </p:cNvPr>
            <p:cNvSpPr txBox="1"/>
            <p:nvPr/>
          </p:nvSpPr>
          <p:spPr>
            <a:xfrm>
              <a:off x="5105617" y="1246051"/>
              <a:ext cx="1733296" cy="400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i="1">
                  <a:solidFill>
                    <a:srgbClr val="002B55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 Light" pitchFamily="2" charset="77"/>
                  <a:cs typeface="Arial"/>
                  <a:sym typeface="Arial"/>
                </a:rPr>
                <a:t>Značaj</a:t>
              </a:r>
              <a:endPara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cs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49AFD8-75BE-6A49-859B-276EB0DFFC8C}"/>
                </a:ext>
              </a:extLst>
            </p:cNvPr>
            <p:cNvSpPr txBox="1"/>
            <p:nvPr/>
          </p:nvSpPr>
          <p:spPr>
            <a:xfrm>
              <a:off x="8784068" y="1246051"/>
              <a:ext cx="1532755" cy="400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 Light" pitchFamily="2" charset="77"/>
                  <a:cs typeface="Arial"/>
                  <a:sym typeface="Arial"/>
                </a:rPr>
                <a:t>Ublažavanje</a:t>
              </a:r>
              <a:endPara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 Light" pitchFamily="2" charset="77"/>
                <a:cs typeface="Arial"/>
                <a:sym typeface="Arial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1081901-01BA-5442-86CF-BAB3CD6DF1BF}"/>
              </a:ext>
            </a:extLst>
          </p:cNvPr>
          <p:cNvSpPr/>
          <p:nvPr/>
        </p:nvSpPr>
        <p:spPr>
          <a:xfrm>
            <a:off x="673825" y="193625"/>
            <a:ext cx="47254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Procena rizika</a:t>
            </a:r>
            <a:endParaRPr lang="sr-Cyrl-RS" sz="1600" b="1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E45C2-3316-454D-9773-AE699047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671963" y="22384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r-Latn-RS" sz="1600" b="1" i="0" u="none" strike="noStrike" kern="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</a:rPr>
              <a:t>Faze kriza: šta, ko, gde, kada, kako?</a:t>
            </a:r>
            <a:endParaRPr kumimoji="0" lang="en-US" sz="1600" b="1" i="0" u="none" strike="noStrike" kern="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cs typeface="Arial"/>
              <a:sym typeface="Arial"/>
            </a:endParaRPr>
          </a:p>
        </p:txBody>
      </p:sp>
      <p:cxnSp>
        <p:nvCxnSpPr>
          <p:cNvPr id="27" name="직선 연결선 7">
            <a:extLst>
              <a:ext uri="{FF2B5EF4-FFF2-40B4-BE49-F238E27FC236}">
                <a16:creationId xmlns:a16="http://schemas.microsoft.com/office/drawing/2014/main" id="{F6CA78B9-F8A6-B946-9940-0C3E9AC4A656}"/>
              </a:ext>
            </a:extLst>
          </p:cNvPr>
          <p:cNvCxnSpPr>
            <a:cxnSpLocks/>
          </p:cNvCxnSpPr>
          <p:nvPr/>
        </p:nvCxnSpPr>
        <p:spPr>
          <a:xfrm>
            <a:off x="3683983" y="2474938"/>
            <a:ext cx="841830" cy="0"/>
          </a:xfrm>
          <a:prstGeom prst="line">
            <a:avLst/>
          </a:prstGeom>
          <a:solidFill>
            <a:schemeClr val="bg1"/>
          </a:solidFill>
          <a:ln w="19050" cap="rnd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직선 연결선 9">
            <a:extLst>
              <a:ext uri="{FF2B5EF4-FFF2-40B4-BE49-F238E27FC236}">
                <a16:creationId xmlns:a16="http://schemas.microsoft.com/office/drawing/2014/main" id="{4EBEFAF5-CEC2-6948-90EA-78A7FCFAD7AF}"/>
              </a:ext>
            </a:extLst>
          </p:cNvPr>
          <p:cNvCxnSpPr>
            <a:cxnSpLocks/>
          </p:cNvCxnSpPr>
          <p:nvPr/>
        </p:nvCxnSpPr>
        <p:spPr>
          <a:xfrm>
            <a:off x="6980278" y="2527177"/>
            <a:ext cx="841830" cy="0"/>
          </a:xfrm>
          <a:prstGeom prst="line">
            <a:avLst/>
          </a:prstGeom>
          <a:solidFill>
            <a:schemeClr val="bg1"/>
          </a:solidFill>
          <a:ln w="19050" cap="rnd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" name="그림 34">
            <a:extLst>
              <a:ext uri="{FF2B5EF4-FFF2-40B4-BE49-F238E27FC236}">
                <a16:creationId xmlns:a16="http://schemas.microsoft.com/office/drawing/2014/main" id="{10D1C41F-11B0-7840-BBD7-DE1067F52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14328" r="8326" b="12931"/>
          <a:stretch/>
        </p:blipFill>
        <p:spPr>
          <a:xfrm rot="5400000">
            <a:off x="8166409" y="1819432"/>
            <a:ext cx="2176302" cy="1424492"/>
          </a:xfrm>
          <a:prstGeom prst="rect">
            <a:avLst/>
          </a:prstGeom>
        </p:spPr>
      </p:pic>
      <p:pic>
        <p:nvPicPr>
          <p:cNvPr id="31" name="그림 35">
            <a:extLst>
              <a:ext uri="{FF2B5EF4-FFF2-40B4-BE49-F238E27FC236}">
                <a16:creationId xmlns:a16="http://schemas.microsoft.com/office/drawing/2014/main" id="{17A5FF02-CA83-F94F-BBB2-0807AD0D7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14328" r="8326" b="12931"/>
          <a:stretch/>
        </p:blipFill>
        <p:spPr>
          <a:xfrm rot="5400000">
            <a:off x="1367737" y="1762120"/>
            <a:ext cx="2176302" cy="1424492"/>
          </a:xfrm>
          <a:prstGeom prst="rect">
            <a:avLst/>
          </a:prstGeom>
        </p:spPr>
      </p:pic>
      <p:pic>
        <p:nvPicPr>
          <p:cNvPr id="33" name="그림 37">
            <a:extLst>
              <a:ext uri="{FF2B5EF4-FFF2-40B4-BE49-F238E27FC236}">
                <a16:creationId xmlns:a16="http://schemas.microsoft.com/office/drawing/2014/main" id="{AB3F6D84-F4A4-9542-839D-838D0C0535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0550" r="4326" b="4909"/>
          <a:stretch/>
        </p:blipFill>
        <p:spPr>
          <a:xfrm rot="5400000">
            <a:off x="4665491" y="1743265"/>
            <a:ext cx="2108216" cy="1463346"/>
          </a:xfrm>
          <a:prstGeom prst="rect">
            <a:avLst/>
          </a:prstGeom>
        </p:spPr>
      </p:pic>
      <p:grpSp>
        <p:nvGrpSpPr>
          <p:cNvPr id="34" name="그룹 18">
            <a:extLst>
              <a:ext uri="{FF2B5EF4-FFF2-40B4-BE49-F238E27FC236}">
                <a16:creationId xmlns:a16="http://schemas.microsoft.com/office/drawing/2014/main" id="{78FDCD7A-FF6D-9E44-A916-D8A53A15DDF8}"/>
              </a:ext>
            </a:extLst>
          </p:cNvPr>
          <p:cNvGrpSpPr/>
          <p:nvPr/>
        </p:nvGrpSpPr>
        <p:grpSpPr>
          <a:xfrm>
            <a:off x="1966179" y="2625706"/>
            <a:ext cx="973044" cy="541687"/>
            <a:chOff x="1035246" y="4809310"/>
            <a:chExt cx="1265348" cy="578474"/>
          </a:xfrm>
        </p:grpSpPr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ED89C4B8-169B-714E-B94C-0715788EE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246" y="5068687"/>
              <a:ext cx="1265348" cy="26294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endPara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872DBEC5-C429-2F44-803D-3C874AB54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246" y="4809310"/>
              <a:ext cx="1265348" cy="57847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1. </a:t>
              </a:r>
              <a:endParaRPr kumimoji="0" lang="sr-Latn-R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PRE KRIZE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575AA8D5-C5B4-8D4B-84E7-C089B0B9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166" y="2553165"/>
            <a:ext cx="973044" cy="787908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D47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2. </a:t>
            </a:r>
            <a:endParaRPr kumimoji="0" lang="sr-Latn-RS" altLang="en-US" sz="1600" b="1" i="0" u="none" strike="noStrike" kern="0" cap="none" spc="0" normalizeH="0" baseline="0" noProof="0" dirty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Titillium Web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D47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ZA VREME KRIZE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DC2C07AF-FA2B-4049-B489-5C103FFB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695" y="2672129"/>
            <a:ext cx="973044" cy="787908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3.  </a:t>
            </a:r>
            <a:endParaRPr kumimoji="0" lang="sr-Latn-RS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sr-Latn-R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POSLE KRIZE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D9A931EE-3147-C541-9AA9-B61C3731D2A8}"/>
              </a:ext>
            </a:extLst>
          </p:cNvPr>
          <p:cNvSpPr>
            <a:spLocks noEditPoints="1"/>
          </p:cNvSpPr>
          <p:nvPr/>
        </p:nvSpPr>
        <p:spPr bwMode="auto">
          <a:xfrm>
            <a:off x="2264016" y="2098535"/>
            <a:ext cx="377369" cy="376403"/>
          </a:xfrm>
          <a:custGeom>
            <a:avLst/>
            <a:gdLst>
              <a:gd name="T0" fmla="*/ 653 w 1173"/>
              <a:gd name="T1" fmla="*/ 859 h 1170"/>
              <a:gd name="T2" fmla="*/ 698 w 1173"/>
              <a:gd name="T3" fmla="*/ 811 h 1170"/>
              <a:gd name="T4" fmla="*/ 811 w 1173"/>
              <a:gd name="T5" fmla="*/ 693 h 1170"/>
              <a:gd name="T6" fmla="*/ 930 w 1173"/>
              <a:gd name="T7" fmla="*/ 475 h 1170"/>
              <a:gd name="T8" fmla="*/ 906 w 1173"/>
              <a:gd name="T9" fmla="*/ 293 h 1170"/>
              <a:gd name="T10" fmla="*/ 794 w 1173"/>
              <a:gd name="T11" fmla="*/ 151 h 1170"/>
              <a:gd name="T12" fmla="*/ 622 w 1173"/>
              <a:gd name="T13" fmla="*/ 85 h 1170"/>
              <a:gd name="T14" fmla="*/ 452 w 1173"/>
              <a:gd name="T15" fmla="*/ 110 h 1170"/>
              <a:gd name="T16" fmla="*/ 309 w 1173"/>
              <a:gd name="T17" fmla="*/ 222 h 1170"/>
              <a:gd name="T18" fmla="*/ 242 w 1173"/>
              <a:gd name="T19" fmla="*/ 393 h 1170"/>
              <a:gd name="T20" fmla="*/ 289 w 1173"/>
              <a:gd name="T21" fmla="*/ 605 h 1170"/>
              <a:gd name="T22" fmla="*/ 444 w 1173"/>
              <a:gd name="T23" fmla="*/ 750 h 1170"/>
              <a:gd name="T24" fmla="*/ 660 w 1173"/>
              <a:gd name="T25" fmla="*/ 1142 h 1170"/>
              <a:gd name="T26" fmla="*/ 535 w 1173"/>
              <a:gd name="T27" fmla="*/ 1162 h 1170"/>
              <a:gd name="T28" fmla="*/ 449 w 1173"/>
              <a:gd name="T29" fmla="*/ 1117 h 1170"/>
              <a:gd name="T30" fmla="*/ 396 w 1173"/>
              <a:gd name="T31" fmla="*/ 1046 h 1170"/>
              <a:gd name="T32" fmla="*/ 310 w 1173"/>
              <a:gd name="T33" fmla="*/ 756 h 1170"/>
              <a:gd name="T34" fmla="*/ 162 w 1173"/>
              <a:gd name="T35" fmla="*/ 486 h 1170"/>
              <a:gd name="T36" fmla="*/ 192 w 1173"/>
              <a:gd name="T37" fmla="*/ 262 h 1170"/>
              <a:gd name="T38" fmla="*/ 331 w 1173"/>
              <a:gd name="T39" fmla="*/ 86 h 1170"/>
              <a:gd name="T40" fmla="*/ 543 w 1173"/>
              <a:gd name="T41" fmla="*/ 3 h 1170"/>
              <a:gd name="T42" fmla="*/ 753 w 1173"/>
              <a:gd name="T43" fmla="*/ 34 h 1170"/>
              <a:gd name="T44" fmla="*/ 930 w 1173"/>
              <a:gd name="T45" fmla="*/ 173 h 1170"/>
              <a:gd name="T46" fmla="*/ 1013 w 1173"/>
              <a:gd name="T47" fmla="*/ 385 h 1170"/>
              <a:gd name="T48" fmla="*/ 955 w 1173"/>
              <a:gd name="T49" fmla="*/ 647 h 1170"/>
              <a:gd name="T50" fmla="*/ 782 w 1173"/>
              <a:gd name="T51" fmla="*/ 815 h 1170"/>
              <a:gd name="T52" fmla="*/ 759 w 1173"/>
              <a:gd name="T53" fmla="*/ 1092 h 1170"/>
              <a:gd name="T54" fmla="*/ 668 w 1173"/>
              <a:gd name="T55" fmla="*/ 1124 h 1170"/>
              <a:gd name="T56" fmla="*/ 995 w 1173"/>
              <a:gd name="T57" fmla="*/ 660 h 1170"/>
              <a:gd name="T58" fmla="*/ 1090 w 1173"/>
              <a:gd name="T59" fmla="*/ 684 h 1170"/>
              <a:gd name="T60" fmla="*/ 1083 w 1173"/>
              <a:gd name="T61" fmla="*/ 728 h 1170"/>
              <a:gd name="T62" fmla="*/ 1021 w 1173"/>
              <a:gd name="T63" fmla="*/ 202 h 1170"/>
              <a:gd name="T64" fmla="*/ 992 w 1173"/>
              <a:gd name="T65" fmla="*/ 168 h 1170"/>
              <a:gd name="T66" fmla="*/ 1083 w 1173"/>
              <a:gd name="T67" fmla="*/ 120 h 1170"/>
              <a:gd name="T68" fmla="*/ 1090 w 1173"/>
              <a:gd name="T69" fmla="*/ 166 h 1170"/>
              <a:gd name="T70" fmla="*/ 1060 w 1173"/>
              <a:gd name="T71" fmla="*/ 435 h 1170"/>
              <a:gd name="T72" fmla="*/ 1085 w 1173"/>
              <a:gd name="T73" fmla="*/ 397 h 1170"/>
              <a:gd name="T74" fmla="*/ 1173 w 1173"/>
              <a:gd name="T75" fmla="*/ 425 h 1170"/>
              <a:gd name="T76" fmla="*/ 169 w 1173"/>
              <a:gd name="T77" fmla="*/ 152 h 1170"/>
              <a:gd name="T78" fmla="*/ 176 w 1173"/>
              <a:gd name="T79" fmla="*/ 193 h 1170"/>
              <a:gd name="T80" fmla="*/ 81 w 1173"/>
              <a:gd name="T81" fmla="*/ 161 h 1170"/>
              <a:gd name="T82" fmla="*/ 96 w 1173"/>
              <a:gd name="T83" fmla="*/ 119 h 1170"/>
              <a:gd name="T84" fmla="*/ 157 w 1173"/>
              <a:gd name="T85" fmla="*/ 646 h 1170"/>
              <a:gd name="T86" fmla="*/ 180 w 1173"/>
              <a:gd name="T87" fmla="*/ 686 h 1170"/>
              <a:gd name="T88" fmla="*/ 86 w 1173"/>
              <a:gd name="T89" fmla="*/ 726 h 1170"/>
              <a:gd name="T90" fmla="*/ 89 w 1173"/>
              <a:gd name="T91" fmla="*/ 680 h 1170"/>
              <a:gd name="T92" fmla="*/ 115 w 1173"/>
              <a:gd name="T93" fmla="*/ 419 h 1170"/>
              <a:gd name="T94" fmla="*/ 27 w 1173"/>
              <a:gd name="T95" fmla="*/ 452 h 1170"/>
              <a:gd name="T96" fmla="*/ 1 w 1173"/>
              <a:gd name="T97" fmla="*/ 419 h 1170"/>
              <a:gd name="T98" fmla="*/ 381 w 1173"/>
              <a:gd name="T99" fmla="*/ 303 h 1170"/>
              <a:gd name="T100" fmla="*/ 410 w 1173"/>
              <a:gd name="T101" fmla="*/ 268 h 1170"/>
              <a:gd name="T102" fmla="*/ 507 w 1173"/>
              <a:gd name="T103" fmla="*/ 323 h 1170"/>
              <a:gd name="T104" fmla="*/ 572 w 1173"/>
              <a:gd name="T105" fmla="*/ 252 h 1170"/>
              <a:gd name="T106" fmla="*/ 614 w 1173"/>
              <a:gd name="T107" fmla="*/ 270 h 1170"/>
              <a:gd name="T108" fmla="*/ 741 w 1173"/>
              <a:gd name="T109" fmla="*/ 288 h 1170"/>
              <a:gd name="T110" fmla="*/ 779 w 1173"/>
              <a:gd name="T111" fmla="*/ 271 h 1170"/>
              <a:gd name="T112" fmla="*/ 687 w 1173"/>
              <a:gd name="T113" fmla="*/ 656 h 1170"/>
              <a:gd name="T114" fmla="*/ 643 w 1173"/>
              <a:gd name="T115" fmla="*/ 652 h 1170"/>
              <a:gd name="T116" fmla="*/ 636 w 1173"/>
              <a:gd name="T117" fmla="*/ 373 h 1170"/>
              <a:gd name="T118" fmla="*/ 587 w 1173"/>
              <a:gd name="T119" fmla="*/ 466 h 1170"/>
              <a:gd name="T120" fmla="*/ 559 w 1173"/>
              <a:gd name="T121" fmla="*/ 371 h 1170"/>
              <a:gd name="T122" fmla="*/ 534 w 1173"/>
              <a:gd name="T123" fmla="*/ 643 h 1170"/>
              <a:gd name="T124" fmla="*/ 494 w 1173"/>
              <a:gd name="T125" fmla="*/ 663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3" h="1170">
                <a:moveTo>
                  <a:pt x="477" y="826"/>
                </a:moveTo>
                <a:lnTo>
                  <a:pt x="477" y="826"/>
                </a:lnTo>
                <a:lnTo>
                  <a:pt x="479" y="833"/>
                </a:lnTo>
                <a:lnTo>
                  <a:pt x="483" y="840"/>
                </a:lnTo>
                <a:lnTo>
                  <a:pt x="487" y="846"/>
                </a:lnTo>
                <a:lnTo>
                  <a:pt x="493" y="850"/>
                </a:lnTo>
                <a:lnTo>
                  <a:pt x="499" y="854"/>
                </a:lnTo>
                <a:lnTo>
                  <a:pt x="506" y="857"/>
                </a:lnTo>
                <a:lnTo>
                  <a:pt x="514" y="859"/>
                </a:lnTo>
                <a:lnTo>
                  <a:pt x="522" y="859"/>
                </a:lnTo>
                <a:lnTo>
                  <a:pt x="653" y="859"/>
                </a:lnTo>
                <a:lnTo>
                  <a:pt x="653" y="859"/>
                </a:lnTo>
                <a:lnTo>
                  <a:pt x="660" y="859"/>
                </a:lnTo>
                <a:lnTo>
                  <a:pt x="668" y="857"/>
                </a:lnTo>
                <a:lnTo>
                  <a:pt x="674" y="854"/>
                </a:lnTo>
                <a:lnTo>
                  <a:pt x="681" y="850"/>
                </a:lnTo>
                <a:lnTo>
                  <a:pt x="687" y="846"/>
                </a:lnTo>
                <a:lnTo>
                  <a:pt x="692" y="840"/>
                </a:lnTo>
                <a:lnTo>
                  <a:pt x="695" y="833"/>
                </a:lnTo>
                <a:lnTo>
                  <a:pt x="696" y="826"/>
                </a:lnTo>
                <a:lnTo>
                  <a:pt x="696" y="826"/>
                </a:lnTo>
                <a:lnTo>
                  <a:pt x="698" y="811"/>
                </a:lnTo>
                <a:lnTo>
                  <a:pt x="702" y="798"/>
                </a:lnTo>
                <a:lnTo>
                  <a:pt x="706" y="784"/>
                </a:lnTo>
                <a:lnTo>
                  <a:pt x="713" y="771"/>
                </a:lnTo>
                <a:lnTo>
                  <a:pt x="721" y="760"/>
                </a:lnTo>
                <a:lnTo>
                  <a:pt x="730" y="750"/>
                </a:lnTo>
                <a:lnTo>
                  <a:pt x="741" y="741"/>
                </a:lnTo>
                <a:lnTo>
                  <a:pt x="753" y="733"/>
                </a:lnTo>
                <a:lnTo>
                  <a:pt x="753" y="733"/>
                </a:lnTo>
                <a:lnTo>
                  <a:pt x="774" y="720"/>
                </a:lnTo>
                <a:lnTo>
                  <a:pt x="793" y="708"/>
                </a:lnTo>
                <a:lnTo>
                  <a:pt x="811" y="693"/>
                </a:lnTo>
                <a:lnTo>
                  <a:pt x="829" y="677"/>
                </a:lnTo>
                <a:lnTo>
                  <a:pt x="845" y="661"/>
                </a:lnTo>
                <a:lnTo>
                  <a:pt x="859" y="643"/>
                </a:lnTo>
                <a:lnTo>
                  <a:pt x="872" y="624"/>
                </a:lnTo>
                <a:lnTo>
                  <a:pt x="884" y="605"/>
                </a:lnTo>
                <a:lnTo>
                  <a:pt x="896" y="586"/>
                </a:lnTo>
                <a:lnTo>
                  <a:pt x="905" y="564"/>
                </a:lnTo>
                <a:lnTo>
                  <a:pt x="914" y="543"/>
                </a:lnTo>
                <a:lnTo>
                  <a:pt x="921" y="520"/>
                </a:lnTo>
                <a:lnTo>
                  <a:pt x="926" y="499"/>
                </a:lnTo>
                <a:lnTo>
                  <a:pt x="930" y="475"/>
                </a:lnTo>
                <a:lnTo>
                  <a:pt x="932" y="452"/>
                </a:lnTo>
                <a:lnTo>
                  <a:pt x="934" y="428"/>
                </a:lnTo>
                <a:lnTo>
                  <a:pt x="934" y="428"/>
                </a:lnTo>
                <a:lnTo>
                  <a:pt x="932" y="411"/>
                </a:lnTo>
                <a:lnTo>
                  <a:pt x="931" y="393"/>
                </a:lnTo>
                <a:lnTo>
                  <a:pt x="929" y="376"/>
                </a:lnTo>
                <a:lnTo>
                  <a:pt x="926" y="358"/>
                </a:lnTo>
                <a:lnTo>
                  <a:pt x="922" y="343"/>
                </a:lnTo>
                <a:lnTo>
                  <a:pt x="918" y="325"/>
                </a:lnTo>
                <a:lnTo>
                  <a:pt x="912" y="309"/>
                </a:lnTo>
                <a:lnTo>
                  <a:pt x="906" y="293"/>
                </a:lnTo>
                <a:lnTo>
                  <a:pt x="899" y="279"/>
                </a:lnTo>
                <a:lnTo>
                  <a:pt x="891" y="264"/>
                </a:lnTo>
                <a:lnTo>
                  <a:pt x="883" y="249"/>
                </a:lnTo>
                <a:lnTo>
                  <a:pt x="874" y="235"/>
                </a:lnTo>
                <a:lnTo>
                  <a:pt x="864" y="222"/>
                </a:lnTo>
                <a:lnTo>
                  <a:pt x="854" y="208"/>
                </a:lnTo>
                <a:lnTo>
                  <a:pt x="843" y="195"/>
                </a:lnTo>
                <a:lnTo>
                  <a:pt x="832" y="184"/>
                </a:lnTo>
                <a:lnTo>
                  <a:pt x="819" y="173"/>
                </a:lnTo>
                <a:lnTo>
                  <a:pt x="807" y="161"/>
                </a:lnTo>
                <a:lnTo>
                  <a:pt x="794" y="151"/>
                </a:lnTo>
                <a:lnTo>
                  <a:pt x="781" y="142"/>
                </a:lnTo>
                <a:lnTo>
                  <a:pt x="767" y="133"/>
                </a:lnTo>
                <a:lnTo>
                  <a:pt x="752" y="125"/>
                </a:lnTo>
                <a:lnTo>
                  <a:pt x="737" y="117"/>
                </a:lnTo>
                <a:lnTo>
                  <a:pt x="721" y="110"/>
                </a:lnTo>
                <a:lnTo>
                  <a:pt x="706" y="103"/>
                </a:lnTo>
                <a:lnTo>
                  <a:pt x="689" y="98"/>
                </a:lnTo>
                <a:lnTo>
                  <a:pt x="673" y="94"/>
                </a:lnTo>
                <a:lnTo>
                  <a:pt x="656" y="89"/>
                </a:lnTo>
                <a:lnTo>
                  <a:pt x="639" y="87"/>
                </a:lnTo>
                <a:lnTo>
                  <a:pt x="622" y="85"/>
                </a:lnTo>
                <a:lnTo>
                  <a:pt x="605" y="82"/>
                </a:lnTo>
                <a:lnTo>
                  <a:pt x="587" y="82"/>
                </a:lnTo>
                <a:lnTo>
                  <a:pt x="587" y="82"/>
                </a:lnTo>
                <a:lnTo>
                  <a:pt x="569" y="82"/>
                </a:lnTo>
                <a:lnTo>
                  <a:pt x="551" y="85"/>
                </a:lnTo>
                <a:lnTo>
                  <a:pt x="534" y="87"/>
                </a:lnTo>
                <a:lnTo>
                  <a:pt x="517" y="89"/>
                </a:lnTo>
                <a:lnTo>
                  <a:pt x="500" y="94"/>
                </a:lnTo>
                <a:lnTo>
                  <a:pt x="484" y="98"/>
                </a:lnTo>
                <a:lnTo>
                  <a:pt x="468" y="103"/>
                </a:lnTo>
                <a:lnTo>
                  <a:pt x="452" y="110"/>
                </a:lnTo>
                <a:lnTo>
                  <a:pt x="437" y="117"/>
                </a:lnTo>
                <a:lnTo>
                  <a:pt x="422" y="125"/>
                </a:lnTo>
                <a:lnTo>
                  <a:pt x="407" y="133"/>
                </a:lnTo>
                <a:lnTo>
                  <a:pt x="394" y="142"/>
                </a:lnTo>
                <a:lnTo>
                  <a:pt x="380" y="151"/>
                </a:lnTo>
                <a:lnTo>
                  <a:pt x="366" y="161"/>
                </a:lnTo>
                <a:lnTo>
                  <a:pt x="354" y="173"/>
                </a:lnTo>
                <a:lnTo>
                  <a:pt x="342" y="184"/>
                </a:lnTo>
                <a:lnTo>
                  <a:pt x="331" y="195"/>
                </a:lnTo>
                <a:lnTo>
                  <a:pt x="320" y="208"/>
                </a:lnTo>
                <a:lnTo>
                  <a:pt x="309" y="222"/>
                </a:lnTo>
                <a:lnTo>
                  <a:pt x="300" y="235"/>
                </a:lnTo>
                <a:lnTo>
                  <a:pt x="291" y="249"/>
                </a:lnTo>
                <a:lnTo>
                  <a:pt x="283" y="264"/>
                </a:lnTo>
                <a:lnTo>
                  <a:pt x="275" y="279"/>
                </a:lnTo>
                <a:lnTo>
                  <a:pt x="268" y="293"/>
                </a:lnTo>
                <a:lnTo>
                  <a:pt x="261" y="309"/>
                </a:lnTo>
                <a:lnTo>
                  <a:pt x="257" y="325"/>
                </a:lnTo>
                <a:lnTo>
                  <a:pt x="251" y="343"/>
                </a:lnTo>
                <a:lnTo>
                  <a:pt x="248" y="358"/>
                </a:lnTo>
                <a:lnTo>
                  <a:pt x="244" y="376"/>
                </a:lnTo>
                <a:lnTo>
                  <a:pt x="242" y="393"/>
                </a:lnTo>
                <a:lnTo>
                  <a:pt x="241" y="411"/>
                </a:lnTo>
                <a:lnTo>
                  <a:pt x="241" y="428"/>
                </a:lnTo>
                <a:lnTo>
                  <a:pt x="241" y="428"/>
                </a:lnTo>
                <a:lnTo>
                  <a:pt x="242" y="452"/>
                </a:lnTo>
                <a:lnTo>
                  <a:pt x="244" y="475"/>
                </a:lnTo>
                <a:lnTo>
                  <a:pt x="248" y="499"/>
                </a:lnTo>
                <a:lnTo>
                  <a:pt x="253" y="520"/>
                </a:lnTo>
                <a:lnTo>
                  <a:pt x="260" y="543"/>
                </a:lnTo>
                <a:lnTo>
                  <a:pt x="268" y="564"/>
                </a:lnTo>
                <a:lnTo>
                  <a:pt x="278" y="586"/>
                </a:lnTo>
                <a:lnTo>
                  <a:pt x="289" y="605"/>
                </a:lnTo>
                <a:lnTo>
                  <a:pt x="301" y="624"/>
                </a:lnTo>
                <a:lnTo>
                  <a:pt x="315" y="643"/>
                </a:lnTo>
                <a:lnTo>
                  <a:pt x="330" y="661"/>
                </a:lnTo>
                <a:lnTo>
                  <a:pt x="346" y="677"/>
                </a:lnTo>
                <a:lnTo>
                  <a:pt x="363" y="693"/>
                </a:lnTo>
                <a:lnTo>
                  <a:pt x="381" y="708"/>
                </a:lnTo>
                <a:lnTo>
                  <a:pt x="401" y="720"/>
                </a:lnTo>
                <a:lnTo>
                  <a:pt x="421" y="733"/>
                </a:lnTo>
                <a:lnTo>
                  <a:pt x="421" y="733"/>
                </a:lnTo>
                <a:lnTo>
                  <a:pt x="433" y="741"/>
                </a:lnTo>
                <a:lnTo>
                  <a:pt x="444" y="750"/>
                </a:lnTo>
                <a:lnTo>
                  <a:pt x="453" y="760"/>
                </a:lnTo>
                <a:lnTo>
                  <a:pt x="461" y="771"/>
                </a:lnTo>
                <a:lnTo>
                  <a:pt x="467" y="784"/>
                </a:lnTo>
                <a:lnTo>
                  <a:pt x="471" y="798"/>
                </a:lnTo>
                <a:lnTo>
                  <a:pt x="476" y="811"/>
                </a:lnTo>
                <a:lnTo>
                  <a:pt x="477" y="826"/>
                </a:lnTo>
                <a:lnTo>
                  <a:pt x="477" y="826"/>
                </a:lnTo>
                <a:close/>
                <a:moveTo>
                  <a:pt x="668" y="1124"/>
                </a:moveTo>
                <a:lnTo>
                  <a:pt x="668" y="1124"/>
                </a:lnTo>
                <a:lnTo>
                  <a:pt x="664" y="1133"/>
                </a:lnTo>
                <a:lnTo>
                  <a:pt x="660" y="1142"/>
                </a:lnTo>
                <a:lnTo>
                  <a:pt x="654" y="1150"/>
                </a:lnTo>
                <a:lnTo>
                  <a:pt x="647" y="1157"/>
                </a:lnTo>
                <a:lnTo>
                  <a:pt x="639" y="1162"/>
                </a:lnTo>
                <a:lnTo>
                  <a:pt x="630" y="1166"/>
                </a:lnTo>
                <a:lnTo>
                  <a:pt x="620" y="1169"/>
                </a:lnTo>
                <a:lnTo>
                  <a:pt x="609" y="1170"/>
                </a:lnTo>
                <a:lnTo>
                  <a:pt x="564" y="1170"/>
                </a:lnTo>
                <a:lnTo>
                  <a:pt x="564" y="1170"/>
                </a:lnTo>
                <a:lnTo>
                  <a:pt x="554" y="1169"/>
                </a:lnTo>
                <a:lnTo>
                  <a:pt x="544" y="1166"/>
                </a:lnTo>
                <a:lnTo>
                  <a:pt x="535" y="1162"/>
                </a:lnTo>
                <a:lnTo>
                  <a:pt x="527" y="1157"/>
                </a:lnTo>
                <a:lnTo>
                  <a:pt x="520" y="1150"/>
                </a:lnTo>
                <a:lnTo>
                  <a:pt x="514" y="1142"/>
                </a:lnTo>
                <a:lnTo>
                  <a:pt x="509" y="1133"/>
                </a:lnTo>
                <a:lnTo>
                  <a:pt x="507" y="1124"/>
                </a:lnTo>
                <a:lnTo>
                  <a:pt x="483" y="1124"/>
                </a:lnTo>
                <a:lnTo>
                  <a:pt x="483" y="1124"/>
                </a:lnTo>
                <a:lnTo>
                  <a:pt x="474" y="1124"/>
                </a:lnTo>
                <a:lnTo>
                  <a:pt x="466" y="1122"/>
                </a:lnTo>
                <a:lnTo>
                  <a:pt x="457" y="1121"/>
                </a:lnTo>
                <a:lnTo>
                  <a:pt x="449" y="1117"/>
                </a:lnTo>
                <a:lnTo>
                  <a:pt x="442" y="1114"/>
                </a:lnTo>
                <a:lnTo>
                  <a:pt x="434" y="1109"/>
                </a:lnTo>
                <a:lnTo>
                  <a:pt x="427" y="1105"/>
                </a:lnTo>
                <a:lnTo>
                  <a:pt x="421" y="1099"/>
                </a:lnTo>
                <a:lnTo>
                  <a:pt x="415" y="1092"/>
                </a:lnTo>
                <a:lnTo>
                  <a:pt x="411" y="1085"/>
                </a:lnTo>
                <a:lnTo>
                  <a:pt x="406" y="1078"/>
                </a:lnTo>
                <a:lnTo>
                  <a:pt x="402" y="1072"/>
                </a:lnTo>
                <a:lnTo>
                  <a:pt x="399" y="1064"/>
                </a:lnTo>
                <a:lnTo>
                  <a:pt x="397" y="1054"/>
                </a:lnTo>
                <a:lnTo>
                  <a:pt x="396" y="1046"/>
                </a:lnTo>
                <a:lnTo>
                  <a:pt x="395" y="1037"/>
                </a:lnTo>
                <a:lnTo>
                  <a:pt x="396" y="829"/>
                </a:lnTo>
                <a:lnTo>
                  <a:pt x="396" y="829"/>
                </a:lnTo>
                <a:lnTo>
                  <a:pt x="395" y="821"/>
                </a:lnTo>
                <a:lnTo>
                  <a:pt x="393" y="815"/>
                </a:lnTo>
                <a:lnTo>
                  <a:pt x="388" y="809"/>
                </a:lnTo>
                <a:lnTo>
                  <a:pt x="381" y="805"/>
                </a:lnTo>
                <a:lnTo>
                  <a:pt x="381" y="805"/>
                </a:lnTo>
                <a:lnTo>
                  <a:pt x="356" y="790"/>
                </a:lnTo>
                <a:lnTo>
                  <a:pt x="332" y="773"/>
                </a:lnTo>
                <a:lnTo>
                  <a:pt x="310" y="756"/>
                </a:lnTo>
                <a:lnTo>
                  <a:pt x="289" y="736"/>
                </a:lnTo>
                <a:lnTo>
                  <a:pt x="269" y="716"/>
                </a:lnTo>
                <a:lnTo>
                  <a:pt x="251" y="694"/>
                </a:lnTo>
                <a:lnTo>
                  <a:pt x="234" y="671"/>
                </a:lnTo>
                <a:lnTo>
                  <a:pt x="218" y="647"/>
                </a:lnTo>
                <a:lnTo>
                  <a:pt x="204" y="622"/>
                </a:lnTo>
                <a:lnTo>
                  <a:pt x="193" y="597"/>
                </a:lnTo>
                <a:lnTo>
                  <a:pt x="183" y="570"/>
                </a:lnTo>
                <a:lnTo>
                  <a:pt x="173" y="542"/>
                </a:lnTo>
                <a:lnTo>
                  <a:pt x="168" y="515"/>
                </a:lnTo>
                <a:lnTo>
                  <a:pt x="162" y="486"/>
                </a:lnTo>
                <a:lnTo>
                  <a:pt x="160" y="458"/>
                </a:lnTo>
                <a:lnTo>
                  <a:pt x="159" y="428"/>
                </a:lnTo>
                <a:lnTo>
                  <a:pt x="159" y="428"/>
                </a:lnTo>
                <a:lnTo>
                  <a:pt x="159" y="406"/>
                </a:lnTo>
                <a:lnTo>
                  <a:pt x="161" y="385"/>
                </a:lnTo>
                <a:lnTo>
                  <a:pt x="163" y="363"/>
                </a:lnTo>
                <a:lnTo>
                  <a:pt x="168" y="343"/>
                </a:lnTo>
                <a:lnTo>
                  <a:pt x="172" y="322"/>
                </a:lnTo>
                <a:lnTo>
                  <a:pt x="178" y="301"/>
                </a:lnTo>
                <a:lnTo>
                  <a:pt x="185" y="281"/>
                </a:lnTo>
                <a:lnTo>
                  <a:pt x="192" y="262"/>
                </a:lnTo>
                <a:lnTo>
                  <a:pt x="201" y="243"/>
                </a:lnTo>
                <a:lnTo>
                  <a:pt x="210" y="224"/>
                </a:lnTo>
                <a:lnTo>
                  <a:pt x="220" y="207"/>
                </a:lnTo>
                <a:lnTo>
                  <a:pt x="232" y="190"/>
                </a:lnTo>
                <a:lnTo>
                  <a:pt x="243" y="173"/>
                </a:lnTo>
                <a:lnTo>
                  <a:pt x="257" y="157"/>
                </a:lnTo>
                <a:lnTo>
                  <a:pt x="269" y="141"/>
                </a:lnTo>
                <a:lnTo>
                  <a:pt x="284" y="126"/>
                </a:lnTo>
                <a:lnTo>
                  <a:pt x="299" y="112"/>
                </a:lnTo>
                <a:lnTo>
                  <a:pt x="314" y="98"/>
                </a:lnTo>
                <a:lnTo>
                  <a:pt x="331" y="86"/>
                </a:lnTo>
                <a:lnTo>
                  <a:pt x="347" y="73"/>
                </a:lnTo>
                <a:lnTo>
                  <a:pt x="365" y="62"/>
                </a:lnTo>
                <a:lnTo>
                  <a:pt x="382" y="52"/>
                </a:lnTo>
                <a:lnTo>
                  <a:pt x="402" y="42"/>
                </a:lnTo>
                <a:lnTo>
                  <a:pt x="420" y="34"/>
                </a:lnTo>
                <a:lnTo>
                  <a:pt x="439" y="26"/>
                </a:lnTo>
                <a:lnTo>
                  <a:pt x="460" y="20"/>
                </a:lnTo>
                <a:lnTo>
                  <a:pt x="479" y="14"/>
                </a:lnTo>
                <a:lnTo>
                  <a:pt x="501" y="9"/>
                </a:lnTo>
                <a:lnTo>
                  <a:pt x="522" y="5"/>
                </a:lnTo>
                <a:lnTo>
                  <a:pt x="543" y="3"/>
                </a:lnTo>
                <a:lnTo>
                  <a:pt x="565" y="1"/>
                </a:lnTo>
                <a:lnTo>
                  <a:pt x="587" y="0"/>
                </a:lnTo>
                <a:lnTo>
                  <a:pt x="587" y="0"/>
                </a:lnTo>
                <a:lnTo>
                  <a:pt x="609" y="1"/>
                </a:lnTo>
                <a:lnTo>
                  <a:pt x="631" y="3"/>
                </a:lnTo>
                <a:lnTo>
                  <a:pt x="652" y="5"/>
                </a:lnTo>
                <a:lnTo>
                  <a:pt x="673" y="9"/>
                </a:lnTo>
                <a:lnTo>
                  <a:pt x="694" y="14"/>
                </a:lnTo>
                <a:lnTo>
                  <a:pt x="714" y="20"/>
                </a:lnTo>
                <a:lnTo>
                  <a:pt x="734" y="26"/>
                </a:lnTo>
                <a:lnTo>
                  <a:pt x="753" y="34"/>
                </a:lnTo>
                <a:lnTo>
                  <a:pt x="773" y="42"/>
                </a:lnTo>
                <a:lnTo>
                  <a:pt x="791" y="52"/>
                </a:lnTo>
                <a:lnTo>
                  <a:pt x="809" y="62"/>
                </a:lnTo>
                <a:lnTo>
                  <a:pt x="826" y="73"/>
                </a:lnTo>
                <a:lnTo>
                  <a:pt x="843" y="86"/>
                </a:lnTo>
                <a:lnTo>
                  <a:pt x="859" y="98"/>
                </a:lnTo>
                <a:lnTo>
                  <a:pt x="875" y="112"/>
                </a:lnTo>
                <a:lnTo>
                  <a:pt x="890" y="126"/>
                </a:lnTo>
                <a:lnTo>
                  <a:pt x="904" y="141"/>
                </a:lnTo>
                <a:lnTo>
                  <a:pt x="918" y="157"/>
                </a:lnTo>
                <a:lnTo>
                  <a:pt x="930" y="173"/>
                </a:lnTo>
                <a:lnTo>
                  <a:pt x="942" y="190"/>
                </a:lnTo>
                <a:lnTo>
                  <a:pt x="953" y="207"/>
                </a:lnTo>
                <a:lnTo>
                  <a:pt x="963" y="224"/>
                </a:lnTo>
                <a:lnTo>
                  <a:pt x="974" y="243"/>
                </a:lnTo>
                <a:lnTo>
                  <a:pt x="981" y="262"/>
                </a:lnTo>
                <a:lnTo>
                  <a:pt x="989" y="281"/>
                </a:lnTo>
                <a:lnTo>
                  <a:pt x="996" y="301"/>
                </a:lnTo>
                <a:lnTo>
                  <a:pt x="1002" y="322"/>
                </a:lnTo>
                <a:lnTo>
                  <a:pt x="1007" y="343"/>
                </a:lnTo>
                <a:lnTo>
                  <a:pt x="1010" y="363"/>
                </a:lnTo>
                <a:lnTo>
                  <a:pt x="1013" y="385"/>
                </a:lnTo>
                <a:lnTo>
                  <a:pt x="1015" y="406"/>
                </a:lnTo>
                <a:lnTo>
                  <a:pt x="1016" y="428"/>
                </a:lnTo>
                <a:lnTo>
                  <a:pt x="1016" y="428"/>
                </a:lnTo>
                <a:lnTo>
                  <a:pt x="1015" y="458"/>
                </a:lnTo>
                <a:lnTo>
                  <a:pt x="1011" y="486"/>
                </a:lnTo>
                <a:lnTo>
                  <a:pt x="1007" y="515"/>
                </a:lnTo>
                <a:lnTo>
                  <a:pt x="1000" y="542"/>
                </a:lnTo>
                <a:lnTo>
                  <a:pt x="992" y="570"/>
                </a:lnTo>
                <a:lnTo>
                  <a:pt x="981" y="597"/>
                </a:lnTo>
                <a:lnTo>
                  <a:pt x="969" y="622"/>
                </a:lnTo>
                <a:lnTo>
                  <a:pt x="955" y="647"/>
                </a:lnTo>
                <a:lnTo>
                  <a:pt x="940" y="671"/>
                </a:lnTo>
                <a:lnTo>
                  <a:pt x="923" y="694"/>
                </a:lnTo>
                <a:lnTo>
                  <a:pt x="905" y="716"/>
                </a:lnTo>
                <a:lnTo>
                  <a:pt x="886" y="736"/>
                </a:lnTo>
                <a:lnTo>
                  <a:pt x="864" y="756"/>
                </a:lnTo>
                <a:lnTo>
                  <a:pt x="841" y="773"/>
                </a:lnTo>
                <a:lnTo>
                  <a:pt x="817" y="790"/>
                </a:lnTo>
                <a:lnTo>
                  <a:pt x="792" y="805"/>
                </a:lnTo>
                <a:lnTo>
                  <a:pt x="792" y="805"/>
                </a:lnTo>
                <a:lnTo>
                  <a:pt x="786" y="809"/>
                </a:lnTo>
                <a:lnTo>
                  <a:pt x="782" y="815"/>
                </a:lnTo>
                <a:lnTo>
                  <a:pt x="779" y="821"/>
                </a:lnTo>
                <a:lnTo>
                  <a:pt x="778" y="829"/>
                </a:lnTo>
                <a:lnTo>
                  <a:pt x="778" y="1037"/>
                </a:lnTo>
                <a:lnTo>
                  <a:pt x="778" y="1037"/>
                </a:lnTo>
                <a:lnTo>
                  <a:pt x="778" y="1046"/>
                </a:lnTo>
                <a:lnTo>
                  <a:pt x="777" y="1054"/>
                </a:lnTo>
                <a:lnTo>
                  <a:pt x="775" y="1064"/>
                </a:lnTo>
                <a:lnTo>
                  <a:pt x="772" y="1072"/>
                </a:lnTo>
                <a:lnTo>
                  <a:pt x="768" y="1078"/>
                </a:lnTo>
                <a:lnTo>
                  <a:pt x="764" y="1085"/>
                </a:lnTo>
                <a:lnTo>
                  <a:pt x="759" y="1092"/>
                </a:lnTo>
                <a:lnTo>
                  <a:pt x="753" y="1099"/>
                </a:lnTo>
                <a:lnTo>
                  <a:pt x="746" y="1105"/>
                </a:lnTo>
                <a:lnTo>
                  <a:pt x="740" y="1109"/>
                </a:lnTo>
                <a:lnTo>
                  <a:pt x="733" y="1114"/>
                </a:lnTo>
                <a:lnTo>
                  <a:pt x="725" y="1117"/>
                </a:lnTo>
                <a:lnTo>
                  <a:pt x="717" y="1121"/>
                </a:lnTo>
                <a:lnTo>
                  <a:pt x="709" y="1122"/>
                </a:lnTo>
                <a:lnTo>
                  <a:pt x="700" y="1124"/>
                </a:lnTo>
                <a:lnTo>
                  <a:pt x="692" y="1124"/>
                </a:lnTo>
                <a:lnTo>
                  <a:pt x="668" y="1124"/>
                </a:lnTo>
                <a:lnTo>
                  <a:pt x="668" y="1124"/>
                </a:lnTo>
                <a:close/>
                <a:moveTo>
                  <a:pt x="1004" y="697"/>
                </a:moveTo>
                <a:lnTo>
                  <a:pt x="1004" y="697"/>
                </a:lnTo>
                <a:lnTo>
                  <a:pt x="1000" y="694"/>
                </a:lnTo>
                <a:lnTo>
                  <a:pt x="996" y="689"/>
                </a:lnTo>
                <a:lnTo>
                  <a:pt x="994" y="686"/>
                </a:lnTo>
                <a:lnTo>
                  <a:pt x="992" y="680"/>
                </a:lnTo>
                <a:lnTo>
                  <a:pt x="991" y="676"/>
                </a:lnTo>
                <a:lnTo>
                  <a:pt x="992" y="670"/>
                </a:lnTo>
                <a:lnTo>
                  <a:pt x="993" y="664"/>
                </a:lnTo>
                <a:lnTo>
                  <a:pt x="995" y="660"/>
                </a:lnTo>
                <a:lnTo>
                  <a:pt x="995" y="660"/>
                </a:lnTo>
                <a:lnTo>
                  <a:pt x="999" y="655"/>
                </a:lnTo>
                <a:lnTo>
                  <a:pt x="1002" y="652"/>
                </a:lnTo>
                <a:lnTo>
                  <a:pt x="1007" y="649"/>
                </a:lnTo>
                <a:lnTo>
                  <a:pt x="1011" y="647"/>
                </a:lnTo>
                <a:lnTo>
                  <a:pt x="1017" y="646"/>
                </a:lnTo>
                <a:lnTo>
                  <a:pt x="1021" y="646"/>
                </a:lnTo>
                <a:lnTo>
                  <a:pt x="1027" y="647"/>
                </a:lnTo>
                <a:lnTo>
                  <a:pt x="1032" y="649"/>
                </a:lnTo>
                <a:lnTo>
                  <a:pt x="1085" y="680"/>
                </a:lnTo>
                <a:lnTo>
                  <a:pt x="1085" y="680"/>
                </a:lnTo>
                <a:lnTo>
                  <a:pt x="1090" y="684"/>
                </a:lnTo>
                <a:lnTo>
                  <a:pt x="1093" y="687"/>
                </a:lnTo>
                <a:lnTo>
                  <a:pt x="1096" y="692"/>
                </a:lnTo>
                <a:lnTo>
                  <a:pt x="1098" y="697"/>
                </a:lnTo>
                <a:lnTo>
                  <a:pt x="1099" y="702"/>
                </a:lnTo>
                <a:lnTo>
                  <a:pt x="1098" y="708"/>
                </a:lnTo>
                <a:lnTo>
                  <a:pt x="1097" y="712"/>
                </a:lnTo>
                <a:lnTo>
                  <a:pt x="1094" y="718"/>
                </a:lnTo>
                <a:lnTo>
                  <a:pt x="1094" y="718"/>
                </a:lnTo>
                <a:lnTo>
                  <a:pt x="1092" y="722"/>
                </a:lnTo>
                <a:lnTo>
                  <a:pt x="1088" y="726"/>
                </a:lnTo>
                <a:lnTo>
                  <a:pt x="1083" y="728"/>
                </a:lnTo>
                <a:lnTo>
                  <a:pt x="1079" y="730"/>
                </a:lnTo>
                <a:lnTo>
                  <a:pt x="1073" y="732"/>
                </a:lnTo>
                <a:lnTo>
                  <a:pt x="1068" y="732"/>
                </a:lnTo>
                <a:lnTo>
                  <a:pt x="1063" y="730"/>
                </a:lnTo>
                <a:lnTo>
                  <a:pt x="1058" y="728"/>
                </a:lnTo>
                <a:lnTo>
                  <a:pt x="1004" y="697"/>
                </a:lnTo>
                <a:lnTo>
                  <a:pt x="1004" y="697"/>
                </a:lnTo>
                <a:close/>
                <a:moveTo>
                  <a:pt x="1032" y="199"/>
                </a:moveTo>
                <a:lnTo>
                  <a:pt x="1032" y="199"/>
                </a:lnTo>
                <a:lnTo>
                  <a:pt x="1027" y="201"/>
                </a:lnTo>
                <a:lnTo>
                  <a:pt x="1021" y="202"/>
                </a:lnTo>
                <a:lnTo>
                  <a:pt x="1017" y="202"/>
                </a:lnTo>
                <a:lnTo>
                  <a:pt x="1011" y="202"/>
                </a:lnTo>
                <a:lnTo>
                  <a:pt x="1007" y="200"/>
                </a:lnTo>
                <a:lnTo>
                  <a:pt x="1002" y="198"/>
                </a:lnTo>
                <a:lnTo>
                  <a:pt x="999" y="193"/>
                </a:lnTo>
                <a:lnTo>
                  <a:pt x="995" y="188"/>
                </a:lnTo>
                <a:lnTo>
                  <a:pt x="995" y="188"/>
                </a:lnTo>
                <a:lnTo>
                  <a:pt x="993" y="184"/>
                </a:lnTo>
                <a:lnTo>
                  <a:pt x="992" y="178"/>
                </a:lnTo>
                <a:lnTo>
                  <a:pt x="991" y="174"/>
                </a:lnTo>
                <a:lnTo>
                  <a:pt x="992" y="168"/>
                </a:lnTo>
                <a:lnTo>
                  <a:pt x="994" y="163"/>
                </a:lnTo>
                <a:lnTo>
                  <a:pt x="996" y="159"/>
                </a:lnTo>
                <a:lnTo>
                  <a:pt x="1000" y="155"/>
                </a:lnTo>
                <a:lnTo>
                  <a:pt x="1004" y="152"/>
                </a:lnTo>
                <a:lnTo>
                  <a:pt x="1058" y="121"/>
                </a:lnTo>
                <a:lnTo>
                  <a:pt x="1058" y="121"/>
                </a:lnTo>
                <a:lnTo>
                  <a:pt x="1063" y="119"/>
                </a:lnTo>
                <a:lnTo>
                  <a:pt x="1068" y="118"/>
                </a:lnTo>
                <a:lnTo>
                  <a:pt x="1073" y="118"/>
                </a:lnTo>
                <a:lnTo>
                  <a:pt x="1079" y="119"/>
                </a:lnTo>
                <a:lnTo>
                  <a:pt x="1083" y="120"/>
                </a:lnTo>
                <a:lnTo>
                  <a:pt x="1088" y="123"/>
                </a:lnTo>
                <a:lnTo>
                  <a:pt x="1092" y="127"/>
                </a:lnTo>
                <a:lnTo>
                  <a:pt x="1094" y="131"/>
                </a:lnTo>
                <a:lnTo>
                  <a:pt x="1094" y="131"/>
                </a:lnTo>
                <a:lnTo>
                  <a:pt x="1097" y="136"/>
                </a:lnTo>
                <a:lnTo>
                  <a:pt x="1098" y="142"/>
                </a:lnTo>
                <a:lnTo>
                  <a:pt x="1099" y="146"/>
                </a:lnTo>
                <a:lnTo>
                  <a:pt x="1098" y="152"/>
                </a:lnTo>
                <a:lnTo>
                  <a:pt x="1096" y="157"/>
                </a:lnTo>
                <a:lnTo>
                  <a:pt x="1093" y="161"/>
                </a:lnTo>
                <a:lnTo>
                  <a:pt x="1090" y="166"/>
                </a:lnTo>
                <a:lnTo>
                  <a:pt x="1085" y="168"/>
                </a:lnTo>
                <a:lnTo>
                  <a:pt x="1032" y="199"/>
                </a:lnTo>
                <a:lnTo>
                  <a:pt x="1032" y="199"/>
                </a:lnTo>
                <a:close/>
                <a:moveTo>
                  <a:pt x="1085" y="452"/>
                </a:moveTo>
                <a:lnTo>
                  <a:pt x="1085" y="452"/>
                </a:lnTo>
                <a:lnTo>
                  <a:pt x="1080" y="451"/>
                </a:lnTo>
                <a:lnTo>
                  <a:pt x="1075" y="450"/>
                </a:lnTo>
                <a:lnTo>
                  <a:pt x="1069" y="447"/>
                </a:lnTo>
                <a:lnTo>
                  <a:pt x="1066" y="444"/>
                </a:lnTo>
                <a:lnTo>
                  <a:pt x="1063" y="439"/>
                </a:lnTo>
                <a:lnTo>
                  <a:pt x="1060" y="435"/>
                </a:lnTo>
                <a:lnTo>
                  <a:pt x="1058" y="430"/>
                </a:lnTo>
                <a:lnTo>
                  <a:pt x="1058" y="425"/>
                </a:lnTo>
                <a:lnTo>
                  <a:pt x="1058" y="425"/>
                </a:lnTo>
                <a:lnTo>
                  <a:pt x="1058" y="419"/>
                </a:lnTo>
                <a:lnTo>
                  <a:pt x="1060" y="413"/>
                </a:lnTo>
                <a:lnTo>
                  <a:pt x="1063" y="409"/>
                </a:lnTo>
                <a:lnTo>
                  <a:pt x="1066" y="405"/>
                </a:lnTo>
                <a:lnTo>
                  <a:pt x="1069" y="402"/>
                </a:lnTo>
                <a:lnTo>
                  <a:pt x="1075" y="400"/>
                </a:lnTo>
                <a:lnTo>
                  <a:pt x="1080" y="397"/>
                </a:lnTo>
                <a:lnTo>
                  <a:pt x="1085" y="397"/>
                </a:lnTo>
                <a:lnTo>
                  <a:pt x="1146" y="397"/>
                </a:lnTo>
                <a:lnTo>
                  <a:pt x="1146" y="397"/>
                </a:lnTo>
                <a:lnTo>
                  <a:pt x="1152" y="397"/>
                </a:lnTo>
                <a:lnTo>
                  <a:pt x="1157" y="400"/>
                </a:lnTo>
                <a:lnTo>
                  <a:pt x="1162" y="402"/>
                </a:lnTo>
                <a:lnTo>
                  <a:pt x="1165" y="405"/>
                </a:lnTo>
                <a:lnTo>
                  <a:pt x="1169" y="409"/>
                </a:lnTo>
                <a:lnTo>
                  <a:pt x="1171" y="413"/>
                </a:lnTo>
                <a:lnTo>
                  <a:pt x="1173" y="419"/>
                </a:lnTo>
                <a:lnTo>
                  <a:pt x="1173" y="425"/>
                </a:lnTo>
                <a:lnTo>
                  <a:pt x="1173" y="425"/>
                </a:lnTo>
                <a:lnTo>
                  <a:pt x="1173" y="430"/>
                </a:lnTo>
                <a:lnTo>
                  <a:pt x="1171" y="435"/>
                </a:lnTo>
                <a:lnTo>
                  <a:pt x="1169" y="439"/>
                </a:lnTo>
                <a:lnTo>
                  <a:pt x="1165" y="444"/>
                </a:lnTo>
                <a:lnTo>
                  <a:pt x="1162" y="447"/>
                </a:lnTo>
                <a:lnTo>
                  <a:pt x="1157" y="450"/>
                </a:lnTo>
                <a:lnTo>
                  <a:pt x="1152" y="451"/>
                </a:lnTo>
                <a:lnTo>
                  <a:pt x="1146" y="452"/>
                </a:lnTo>
                <a:lnTo>
                  <a:pt x="1085" y="452"/>
                </a:lnTo>
                <a:lnTo>
                  <a:pt x="1085" y="452"/>
                </a:lnTo>
                <a:close/>
                <a:moveTo>
                  <a:pt x="169" y="152"/>
                </a:moveTo>
                <a:lnTo>
                  <a:pt x="169" y="152"/>
                </a:lnTo>
                <a:lnTo>
                  <a:pt x="173" y="155"/>
                </a:lnTo>
                <a:lnTo>
                  <a:pt x="177" y="159"/>
                </a:lnTo>
                <a:lnTo>
                  <a:pt x="180" y="163"/>
                </a:lnTo>
                <a:lnTo>
                  <a:pt x="181" y="168"/>
                </a:lnTo>
                <a:lnTo>
                  <a:pt x="183" y="174"/>
                </a:lnTo>
                <a:lnTo>
                  <a:pt x="183" y="178"/>
                </a:lnTo>
                <a:lnTo>
                  <a:pt x="181" y="184"/>
                </a:lnTo>
                <a:lnTo>
                  <a:pt x="179" y="188"/>
                </a:lnTo>
                <a:lnTo>
                  <a:pt x="179" y="188"/>
                </a:lnTo>
                <a:lnTo>
                  <a:pt x="176" y="193"/>
                </a:lnTo>
                <a:lnTo>
                  <a:pt x="172" y="198"/>
                </a:lnTo>
                <a:lnTo>
                  <a:pt x="168" y="200"/>
                </a:lnTo>
                <a:lnTo>
                  <a:pt x="162" y="202"/>
                </a:lnTo>
                <a:lnTo>
                  <a:pt x="157" y="202"/>
                </a:lnTo>
                <a:lnTo>
                  <a:pt x="152" y="202"/>
                </a:lnTo>
                <a:lnTo>
                  <a:pt x="147" y="201"/>
                </a:lnTo>
                <a:lnTo>
                  <a:pt x="142" y="199"/>
                </a:lnTo>
                <a:lnTo>
                  <a:pt x="89" y="168"/>
                </a:lnTo>
                <a:lnTo>
                  <a:pt x="89" y="168"/>
                </a:lnTo>
                <a:lnTo>
                  <a:pt x="84" y="166"/>
                </a:lnTo>
                <a:lnTo>
                  <a:pt x="81" y="161"/>
                </a:lnTo>
                <a:lnTo>
                  <a:pt x="78" y="157"/>
                </a:lnTo>
                <a:lnTo>
                  <a:pt x="76" y="152"/>
                </a:lnTo>
                <a:lnTo>
                  <a:pt x="75" y="146"/>
                </a:lnTo>
                <a:lnTo>
                  <a:pt x="75" y="142"/>
                </a:lnTo>
                <a:lnTo>
                  <a:pt x="76" y="136"/>
                </a:lnTo>
                <a:lnTo>
                  <a:pt x="79" y="131"/>
                </a:lnTo>
                <a:lnTo>
                  <a:pt x="79" y="131"/>
                </a:lnTo>
                <a:lnTo>
                  <a:pt x="82" y="127"/>
                </a:lnTo>
                <a:lnTo>
                  <a:pt x="86" y="123"/>
                </a:lnTo>
                <a:lnTo>
                  <a:pt x="90" y="120"/>
                </a:lnTo>
                <a:lnTo>
                  <a:pt x="96" y="119"/>
                </a:lnTo>
                <a:lnTo>
                  <a:pt x="100" y="118"/>
                </a:lnTo>
                <a:lnTo>
                  <a:pt x="106" y="118"/>
                </a:lnTo>
                <a:lnTo>
                  <a:pt x="111" y="119"/>
                </a:lnTo>
                <a:lnTo>
                  <a:pt x="116" y="121"/>
                </a:lnTo>
                <a:lnTo>
                  <a:pt x="169" y="152"/>
                </a:lnTo>
                <a:lnTo>
                  <a:pt x="169" y="152"/>
                </a:lnTo>
                <a:close/>
                <a:moveTo>
                  <a:pt x="142" y="649"/>
                </a:moveTo>
                <a:lnTo>
                  <a:pt x="142" y="649"/>
                </a:lnTo>
                <a:lnTo>
                  <a:pt x="147" y="647"/>
                </a:lnTo>
                <a:lnTo>
                  <a:pt x="152" y="646"/>
                </a:lnTo>
                <a:lnTo>
                  <a:pt x="157" y="646"/>
                </a:lnTo>
                <a:lnTo>
                  <a:pt x="162" y="647"/>
                </a:lnTo>
                <a:lnTo>
                  <a:pt x="168" y="649"/>
                </a:lnTo>
                <a:lnTo>
                  <a:pt x="172" y="652"/>
                </a:lnTo>
                <a:lnTo>
                  <a:pt x="176" y="655"/>
                </a:lnTo>
                <a:lnTo>
                  <a:pt x="179" y="660"/>
                </a:lnTo>
                <a:lnTo>
                  <a:pt x="179" y="660"/>
                </a:lnTo>
                <a:lnTo>
                  <a:pt x="181" y="664"/>
                </a:lnTo>
                <a:lnTo>
                  <a:pt x="183" y="670"/>
                </a:lnTo>
                <a:lnTo>
                  <a:pt x="183" y="676"/>
                </a:lnTo>
                <a:lnTo>
                  <a:pt x="181" y="680"/>
                </a:lnTo>
                <a:lnTo>
                  <a:pt x="180" y="686"/>
                </a:lnTo>
                <a:lnTo>
                  <a:pt x="177" y="689"/>
                </a:lnTo>
                <a:lnTo>
                  <a:pt x="173" y="694"/>
                </a:lnTo>
                <a:lnTo>
                  <a:pt x="169" y="697"/>
                </a:lnTo>
                <a:lnTo>
                  <a:pt x="116" y="728"/>
                </a:lnTo>
                <a:lnTo>
                  <a:pt x="116" y="728"/>
                </a:lnTo>
                <a:lnTo>
                  <a:pt x="111" y="730"/>
                </a:lnTo>
                <a:lnTo>
                  <a:pt x="106" y="732"/>
                </a:lnTo>
                <a:lnTo>
                  <a:pt x="100" y="732"/>
                </a:lnTo>
                <a:lnTo>
                  <a:pt x="96" y="730"/>
                </a:lnTo>
                <a:lnTo>
                  <a:pt x="90" y="728"/>
                </a:lnTo>
                <a:lnTo>
                  <a:pt x="86" y="726"/>
                </a:lnTo>
                <a:lnTo>
                  <a:pt x="82" y="722"/>
                </a:lnTo>
                <a:lnTo>
                  <a:pt x="79" y="718"/>
                </a:lnTo>
                <a:lnTo>
                  <a:pt x="79" y="718"/>
                </a:lnTo>
                <a:lnTo>
                  <a:pt x="76" y="712"/>
                </a:lnTo>
                <a:lnTo>
                  <a:pt x="75" y="708"/>
                </a:lnTo>
                <a:lnTo>
                  <a:pt x="75" y="702"/>
                </a:lnTo>
                <a:lnTo>
                  <a:pt x="76" y="697"/>
                </a:lnTo>
                <a:lnTo>
                  <a:pt x="78" y="692"/>
                </a:lnTo>
                <a:lnTo>
                  <a:pt x="81" y="687"/>
                </a:lnTo>
                <a:lnTo>
                  <a:pt x="84" y="684"/>
                </a:lnTo>
                <a:lnTo>
                  <a:pt x="89" y="680"/>
                </a:lnTo>
                <a:lnTo>
                  <a:pt x="142" y="649"/>
                </a:lnTo>
                <a:lnTo>
                  <a:pt x="142" y="649"/>
                </a:lnTo>
                <a:close/>
                <a:moveTo>
                  <a:pt x="89" y="397"/>
                </a:moveTo>
                <a:lnTo>
                  <a:pt x="89" y="397"/>
                </a:lnTo>
                <a:lnTo>
                  <a:pt x="94" y="397"/>
                </a:lnTo>
                <a:lnTo>
                  <a:pt x="99" y="400"/>
                </a:lnTo>
                <a:lnTo>
                  <a:pt x="104" y="402"/>
                </a:lnTo>
                <a:lnTo>
                  <a:pt x="108" y="405"/>
                </a:lnTo>
                <a:lnTo>
                  <a:pt x="112" y="409"/>
                </a:lnTo>
                <a:lnTo>
                  <a:pt x="114" y="413"/>
                </a:lnTo>
                <a:lnTo>
                  <a:pt x="115" y="419"/>
                </a:lnTo>
                <a:lnTo>
                  <a:pt x="116" y="425"/>
                </a:lnTo>
                <a:lnTo>
                  <a:pt x="116" y="425"/>
                </a:lnTo>
                <a:lnTo>
                  <a:pt x="115" y="430"/>
                </a:lnTo>
                <a:lnTo>
                  <a:pt x="114" y="435"/>
                </a:lnTo>
                <a:lnTo>
                  <a:pt x="112" y="439"/>
                </a:lnTo>
                <a:lnTo>
                  <a:pt x="108" y="444"/>
                </a:lnTo>
                <a:lnTo>
                  <a:pt x="104" y="447"/>
                </a:lnTo>
                <a:lnTo>
                  <a:pt x="99" y="450"/>
                </a:lnTo>
                <a:lnTo>
                  <a:pt x="94" y="451"/>
                </a:lnTo>
                <a:lnTo>
                  <a:pt x="89" y="452"/>
                </a:lnTo>
                <a:lnTo>
                  <a:pt x="27" y="452"/>
                </a:lnTo>
                <a:lnTo>
                  <a:pt x="27" y="452"/>
                </a:lnTo>
                <a:lnTo>
                  <a:pt x="22" y="451"/>
                </a:lnTo>
                <a:lnTo>
                  <a:pt x="17" y="450"/>
                </a:lnTo>
                <a:lnTo>
                  <a:pt x="13" y="447"/>
                </a:lnTo>
                <a:lnTo>
                  <a:pt x="8" y="444"/>
                </a:lnTo>
                <a:lnTo>
                  <a:pt x="5" y="439"/>
                </a:lnTo>
                <a:lnTo>
                  <a:pt x="2" y="435"/>
                </a:lnTo>
                <a:lnTo>
                  <a:pt x="1" y="430"/>
                </a:lnTo>
                <a:lnTo>
                  <a:pt x="0" y="425"/>
                </a:lnTo>
                <a:lnTo>
                  <a:pt x="0" y="425"/>
                </a:lnTo>
                <a:lnTo>
                  <a:pt x="1" y="419"/>
                </a:lnTo>
                <a:lnTo>
                  <a:pt x="2" y="413"/>
                </a:lnTo>
                <a:lnTo>
                  <a:pt x="5" y="409"/>
                </a:lnTo>
                <a:lnTo>
                  <a:pt x="8" y="405"/>
                </a:lnTo>
                <a:lnTo>
                  <a:pt x="13" y="402"/>
                </a:lnTo>
                <a:lnTo>
                  <a:pt x="17" y="400"/>
                </a:lnTo>
                <a:lnTo>
                  <a:pt x="22" y="397"/>
                </a:lnTo>
                <a:lnTo>
                  <a:pt x="27" y="397"/>
                </a:lnTo>
                <a:lnTo>
                  <a:pt x="89" y="397"/>
                </a:lnTo>
                <a:lnTo>
                  <a:pt x="89" y="397"/>
                </a:lnTo>
                <a:close/>
                <a:moveTo>
                  <a:pt x="381" y="303"/>
                </a:moveTo>
                <a:lnTo>
                  <a:pt x="381" y="303"/>
                </a:lnTo>
                <a:lnTo>
                  <a:pt x="380" y="297"/>
                </a:lnTo>
                <a:lnTo>
                  <a:pt x="380" y="292"/>
                </a:lnTo>
                <a:lnTo>
                  <a:pt x="381" y="287"/>
                </a:lnTo>
                <a:lnTo>
                  <a:pt x="383" y="282"/>
                </a:lnTo>
                <a:lnTo>
                  <a:pt x="386" y="277"/>
                </a:lnTo>
                <a:lnTo>
                  <a:pt x="390" y="274"/>
                </a:lnTo>
                <a:lnTo>
                  <a:pt x="395" y="271"/>
                </a:lnTo>
                <a:lnTo>
                  <a:pt x="399" y="268"/>
                </a:lnTo>
                <a:lnTo>
                  <a:pt x="399" y="268"/>
                </a:lnTo>
                <a:lnTo>
                  <a:pt x="405" y="268"/>
                </a:lnTo>
                <a:lnTo>
                  <a:pt x="410" y="268"/>
                </a:lnTo>
                <a:lnTo>
                  <a:pt x="415" y="270"/>
                </a:lnTo>
                <a:lnTo>
                  <a:pt x="420" y="271"/>
                </a:lnTo>
                <a:lnTo>
                  <a:pt x="425" y="274"/>
                </a:lnTo>
                <a:lnTo>
                  <a:pt x="428" y="277"/>
                </a:lnTo>
                <a:lnTo>
                  <a:pt x="431" y="282"/>
                </a:lnTo>
                <a:lnTo>
                  <a:pt x="434" y="288"/>
                </a:lnTo>
                <a:lnTo>
                  <a:pt x="449" y="341"/>
                </a:lnTo>
                <a:lnTo>
                  <a:pt x="449" y="341"/>
                </a:lnTo>
                <a:lnTo>
                  <a:pt x="477" y="331"/>
                </a:lnTo>
                <a:lnTo>
                  <a:pt x="507" y="323"/>
                </a:lnTo>
                <a:lnTo>
                  <a:pt x="507" y="323"/>
                </a:lnTo>
                <a:lnTo>
                  <a:pt x="508" y="323"/>
                </a:lnTo>
                <a:lnTo>
                  <a:pt x="508" y="323"/>
                </a:lnTo>
                <a:lnTo>
                  <a:pt x="533" y="319"/>
                </a:lnTo>
                <a:lnTo>
                  <a:pt x="559" y="316"/>
                </a:lnTo>
                <a:lnTo>
                  <a:pt x="559" y="275"/>
                </a:lnTo>
                <a:lnTo>
                  <a:pt x="559" y="275"/>
                </a:lnTo>
                <a:lnTo>
                  <a:pt x="560" y="270"/>
                </a:lnTo>
                <a:lnTo>
                  <a:pt x="562" y="264"/>
                </a:lnTo>
                <a:lnTo>
                  <a:pt x="564" y="259"/>
                </a:lnTo>
                <a:lnTo>
                  <a:pt x="567" y="256"/>
                </a:lnTo>
                <a:lnTo>
                  <a:pt x="572" y="252"/>
                </a:lnTo>
                <a:lnTo>
                  <a:pt x="576" y="250"/>
                </a:lnTo>
                <a:lnTo>
                  <a:pt x="581" y="248"/>
                </a:lnTo>
                <a:lnTo>
                  <a:pt x="587" y="248"/>
                </a:lnTo>
                <a:lnTo>
                  <a:pt x="587" y="248"/>
                </a:lnTo>
                <a:lnTo>
                  <a:pt x="592" y="248"/>
                </a:lnTo>
                <a:lnTo>
                  <a:pt x="598" y="250"/>
                </a:lnTo>
                <a:lnTo>
                  <a:pt x="603" y="252"/>
                </a:lnTo>
                <a:lnTo>
                  <a:pt x="606" y="256"/>
                </a:lnTo>
                <a:lnTo>
                  <a:pt x="609" y="259"/>
                </a:lnTo>
                <a:lnTo>
                  <a:pt x="612" y="264"/>
                </a:lnTo>
                <a:lnTo>
                  <a:pt x="614" y="270"/>
                </a:lnTo>
                <a:lnTo>
                  <a:pt x="614" y="275"/>
                </a:lnTo>
                <a:lnTo>
                  <a:pt x="614" y="316"/>
                </a:lnTo>
                <a:lnTo>
                  <a:pt x="614" y="316"/>
                </a:lnTo>
                <a:lnTo>
                  <a:pt x="640" y="319"/>
                </a:lnTo>
                <a:lnTo>
                  <a:pt x="667" y="323"/>
                </a:lnTo>
                <a:lnTo>
                  <a:pt x="667" y="324"/>
                </a:lnTo>
                <a:lnTo>
                  <a:pt x="667" y="323"/>
                </a:lnTo>
                <a:lnTo>
                  <a:pt x="667" y="323"/>
                </a:lnTo>
                <a:lnTo>
                  <a:pt x="696" y="331"/>
                </a:lnTo>
                <a:lnTo>
                  <a:pt x="725" y="341"/>
                </a:lnTo>
                <a:lnTo>
                  <a:pt x="741" y="288"/>
                </a:lnTo>
                <a:lnTo>
                  <a:pt x="741" y="288"/>
                </a:lnTo>
                <a:lnTo>
                  <a:pt x="743" y="282"/>
                </a:lnTo>
                <a:lnTo>
                  <a:pt x="745" y="277"/>
                </a:lnTo>
                <a:lnTo>
                  <a:pt x="749" y="274"/>
                </a:lnTo>
                <a:lnTo>
                  <a:pt x="753" y="271"/>
                </a:lnTo>
                <a:lnTo>
                  <a:pt x="758" y="270"/>
                </a:lnTo>
                <a:lnTo>
                  <a:pt x="764" y="268"/>
                </a:lnTo>
                <a:lnTo>
                  <a:pt x="769" y="268"/>
                </a:lnTo>
                <a:lnTo>
                  <a:pt x="774" y="268"/>
                </a:lnTo>
                <a:lnTo>
                  <a:pt x="774" y="268"/>
                </a:lnTo>
                <a:lnTo>
                  <a:pt x="779" y="271"/>
                </a:lnTo>
                <a:lnTo>
                  <a:pt x="784" y="274"/>
                </a:lnTo>
                <a:lnTo>
                  <a:pt x="787" y="277"/>
                </a:lnTo>
                <a:lnTo>
                  <a:pt x="791" y="282"/>
                </a:lnTo>
                <a:lnTo>
                  <a:pt x="793" y="287"/>
                </a:lnTo>
                <a:lnTo>
                  <a:pt x="793" y="292"/>
                </a:lnTo>
                <a:lnTo>
                  <a:pt x="794" y="297"/>
                </a:lnTo>
                <a:lnTo>
                  <a:pt x="793" y="303"/>
                </a:lnTo>
                <a:lnTo>
                  <a:pt x="693" y="646"/>
                </a:lnTo>
                <a:lnTo>
                  <a:pt x="693" y="646"/>
                </a:lnTo>
                <a:lnTo>
                  <a:pt x="690" y="652"/>
                </a:lnTo>
                <a:lnTo>
                  <a:pt x="687" y="656"/>
                </a:lnTo>
                <a:lnTo>
                  <a:pt x="684" y="660"/>
                </a:lnTo>
                <a:lnTo>
                  <a:pt x="679" y="663"/>
                </a:lnTo>
                <a:lnTo>
                  <a:pt x="674" y="664"/>
                </a:lnTo>
                <a:lnTo>
                  <a:pt x="670" y="665"/>
                </a:lnTo>
                <a:lnTo>
                  <a:pt x="664" y="667"/>
                </a:lnTo>
                <a:lnTo>
                  <a:pt x="659" y="665"/>
                </a:lnTo>
                <a:lnTo>
                  <a:pt x="659" y="665"/>
                </a:lnTo>
                <a:lnTo>
                  <a:pt x="654" y="663"/>
                </a:lnTo>
                <a:lnTo>
                  <a:pt x="649" y="660"/>
                </a:lnTo>
                <a:lnTo>
                  <a:pt x="645" y="656"/>
                </a:lnTo>
                <a:lnTo>
                  <a:pt x="643" y="652"/>
                </a:lnTo>
                <a:lnTo>
                  <a:pt x="640" y="647"/>
                </a:lnTo>
                <a:lnTo>
                  <a:pt x="639" y="643"/>
                </a:lnTo>
                <a:lnTo>
                  <a:pt x="639" y="637"/>
                </a:lnTo>
                <a:lnTo>
                  <a:pt x="640" y="631"/>
                </a:lnTo>
                <a:lnTo>
                  <a:pt x="710" y="394"/>
                </a:lnTo>
                <a:lnTo>
                  <a:pt x="710" y="394"/>
                </a:lnTo>
                <a:lnTo>
                  <a:pt x="684" y="385"/>
                </a:lnTo>
                <a:lnTo>
                  <a:pt x="655" y="377"/>
                </a:lnTo>
                <a:lnTo>
                  <a:pt x="655" y="377"/>
                </a:lnTo>
                <a:lnTo>
                  <a:pt x="655" y="377"/>
                </a:lnTo>
                <a:lnTo>
                  <a:pt x="636" y="373"/>
                </a:lnTo>
                <a:lnTo>
                  <a:pt x="614" y="371"/>
                </a:lnTo>
                <a:lnTo>
                  <a:pt x="614" y="438"/>
                </a:lnTo>
                <a:lnTo>
                  <a:pt x="614" y="438"/>
                </a:lnTo>
                <a:lnTo>
                  <a:pt x="614" y="443"/>
                </a:lnTo>
                <a:lnTo>
                  <a:pt x="612" y="449"/>
                </a:lnTo>
                <a:lnTo>
                  <a:pt x="609" y="453"/>
                </a:lnTo>
                <a:lnTo>
                  <a:pt x="606" y="457"/>
                </a:lnTo>
                <a:lnTo>
                  <a:pt x="603" y="460"/>
                </a:lnTo>
                <a:lnTo>
                  <a:pt x="598" y="463"/>
                </a:lnTo>
                <a:lnTo>
                  <a:pt x="592" y="465"/>
                </a:lnTo>
                <a:lnTo>
                  <a:pt x="587" y="466"/>
                </a:lnTo>
                <a:lnTo>
                  <a:pt x="587" y="466"/>
                </a:lnTo>
                <a:lnTo>
                  <a:pt x="581" y="465"/>
                </a:lnTo>
                <a:lnTo>
                  <a:pt x="576" y="463"/>
                </a:lnTo>
                <a:lnTo>
                  <a:pt x="572" y="460"/>
                </a:lnTo>
                <a:lnTo>
                  <a:pt x="567" y="457"/>
                </a:lnTo>
                <a:lnTo>
                  <a:pt x="564" y="453"/>
                </a:lnTo>
                <a:lnTo>
                  <a:pt x="562" y="449"/>
                </a:lnTo>
                <a:lnTo>
                  <a:pt x="560" y="443"/>
                </a:lnTo>
                <a:lnTo>
                  <a:pt x="559" y="438"/>
                </a:lnTo>
                <a:lnTo>
                  <a:pt x="559" y="371"/>
                </a:lnTo>
                <a:lnTo>
                  <a:pt x="559" y="371"/>
                </a:lnTo>
                <a:lnTo>
                  <a:pt x="539" y="373"/>
                </a:lnTo>
                <a:lnTo>
                  <a:pt x="519" y="377"/>
                </a:lnTo>
                <a:lnTo>
                  <a:pt x="519" y="377"/>
                </a:lnTo>
                <a:lnTo>
                  <a:pt x="518" y="377"/>
                </a:lnTo>
                <a:lnTo>
                  <a:pt x="518" y="377"/>
                </a:lnTo>
                <a:lnTo>
                  <a:pt x="491" y="385"/>
                </a:lnTo>
                <a:lnTo>
                  <a:pt x="464" y="394"/>
                </a:lnTo>
                <a:lnTo>
                  <a:pt x="534" y="631"/>
                </a:lnTo>
                <a:lnTo>
                  <a:pt x="534" y="631"/>
                </a:lnTo>
                <a:lnTo>
                  <a:pt x="534" y="637"/>
                </a:lnTo>
                <a:lnTo>
                  <a:pt x="534" y="643"/>
                </a:lnTo>
                <a:lnTo>
                  <a:pt x="533" y="647"/>
                </a:lnTo>
                <a:lnTo>
                  <a:pt x="532" y="652"/>
                </a:lnTo>
                <a:lnTo>
                  <a:pt x="528" y="656"/>
                </a:lnTo>
                <a:lnTo>
                  <a:pt x="525" y="660"/>
                </a:lnTo>
                <a:lnTo>
                  <a:pt x="520" y="663"/>
                </a:lnTo>
                <a:lnTo>
                  <a:pt x="515" y="665"/>
                </a:lnTo>
                <a:lnTo>
                  <a:pt x="515" y="665"/>
                </a:lnTo>
                <a:lnTo>
                  <a:pt x="510" y="667"/>
                </a:lnTo>
                <a:lnTo>
                  <a:pt x="504" y="665"/>
                </a:lnTo>
                <a:lnTo>
                  <a:pt x="499" y="664"/>
                </a:lnTo>
                <a:lnTo>
                  <a:pt x="494" y="663"/>
                </a:lnTo>
                <a:lnTo>
                  <a:pt x="490" y="660"/>
                </a:lnTo>
                <a:lnTo>
                  <a:pt x="486" y="656"/>
                </a:lnTo>
                <a:lnTo>
                  <a:pt x="483" y="652"/>
                </a:lnTo>
                <a:lnTo>
                  <a:pt x="482" y="646"/>
                </a:lnTo>
                <a:lnTo>
                  <a:pt x="381" y="303"/>
                </a:lnTo>
                <a:lnTo>
                  <a:pt x="381" y="3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F1C310EA-0674-A441-B5A6-F5710C4799E6}"/>
              </a:ext>
            </a:extLst>
          </p:cNvPr>
          <p:cNvSpPr>
            <a:spLocks noEditPoints="1"/>
          </p:cNvSpPr>
          <p:nvPr/>
        </p:nvSpPr>
        <p:spPr bwMode="auto">
          <a:xfrm>
            <a:off x="9107971" y="2164532"/>
            <a:ext cx="263482" cy="359030"/>
          </a:xfrm>
          <a:custGeom>
            <a:avLst/>
            <a:gdLst>
              <a:gd name="T0" fmla="*/ 503 w 821"/>
              <a:gd name="T1" fmla="*/ 872 h 1114"/>
              <a:gd name="T2" fmla="*/ 575 w 821"/>
              <a:gd name="T3" fmla="*/ 807 h 1114"/>
              <a:gd name="T4" fmla="*/ 210 w 821"/>
              <a:gd name="T5" fmla="*/ 814 h 1114"/>
              <a:gd name="T6" fmla="*/ 287 w 821"/>
              <a:gd name="T7" fmla="*/ 858 h 1114"/>
              <a:gd name="T8" fmla="*/ 357 w 821"/>
              <a:gd name="T9" fmla="*/ 870 h 1114"/>
              <a:gd name="T10" fmla="*/ 483 w 821"/>
              <a:gd name="T11" fmla="*/ 0 h 1114"/>
              <a:gd name="T12" fmla="*/ 538 w 821"/>
              <a:gd name="T13" fmla="*/ 50 h 1114"/>
              <a:gd name="T14" fmla="*/ 623 w 821"/>
              <a:gd name="T15" fmla="*/ 58 h 1114"/>
              <a:gd name="T16" fmla="*/ 661 w 821"/>
              <a:gd name="T17" fmla="*/ 103 h 1114"/>
              <a:gd name="T18" fmla="*/ 719 w 821"/>
              <a:gd name="T19" fmla="*/ 160 h 1114"/>
              <a:gd name="T20" fmla="*/ 763 w 821"/>
              <a:gd name="T21" fmla="*/ 199 h 1114"/>
              <a:gd name="T22" fmla="*/ 771 w 821"/>
              <a:gd name="T23" fmla="*/ 283 h 1114"/>
              <a:gd name="T24" fmla="*/ 821 w 821"/>
              <a:gd name="T25" fmla="*/ 339 h 1114"/>
              <a:gd name="T26" fmla="*/ 787 w 821"/>
              <a:gd name="T27" fmla="*/ 416 h 1114"/>
              <a:gd name="T28" fmla="*/ 821 w 821"/>
              <a:gd name="T29" fmla="*/ 492 h 1114"/>
              <a:gd name="T30" fmla="*/ 759 w 821"/>
              <a:gd name="T31" fmla="*/ 555 h 1114"/>
              <a:gd name="T32" fmla="*/ 761 w 821"/>
              <a:gd name="T33" fmla="*/ 638 h 1114"/>
              <a:gd name="T34" fmla="*/ 686 w 821"/>
              <a:gd name="T35" fmla="*/ 670 h 1114"/>
              <a:gd name="T36" fmla="*/ 654 w 821"/>
              <a:gd name="T37" fmla="*/ 746 h 1114"/>
              <a:gd name="T38" fmla="*/ 588 w 821"/>
              <a:gd name="T39" fmla="*/ 757 h 1114"/>
              <a:gd name="T40" fmla="*/ 518 w 821"/>
              <a:gd name="T41" fmla="*/ 801 h 1114"/>
              <a:gd name="T42" fmla="*/ 462 w 821"/>
              <a:gd name="T43" fmla="*/ 811 h 1114"/>
              <a:gd name="T44" fmla="*/ 380 w 821"/>
              <a:gd name="T45" fmla="*/ 798 h 1114"/>
              <a:gd name="T46" fmla="*/ 316 w 821"/>
              <a:gd name="T47" fmla="*/ 814 h 1114"/>
              <a:gd name="T48" fmla="*/ 257 w 821"/>
              <a:gd name="T49" fmla="*/ 756 h 1114"/>
              <a:gd name="T50" fmla="*/ 174 w 821"/>
              <a:gd name="T51" fmla="*/ 756 h 1114"/>
              <a:gd name="T52" fmla="*/ 145 w 821"/>
              <a:gd name="T53" fmla="*/ 677 h 1114"/>
              <a:gd name="T54" fmla="*/ 63 w 821"/>
              <a:gd name="T55" fmla="*/ 643 h 1114"/>
              <a:gd name="T56" fmla="*/ 65 w 821"/>
              <a:gd name="T57" fmla="*/ 559 h 1114"/>
              <a:gd name="T58" fmla="*/ 4 w 821"/>
              <a:gd name="T59" fmla="*/ 501 h 1114"/>
              <a:gd name="T60" fmla="*/ 29 w 821"/>
              <a:gd name="T61" fmla="*/ 432 h 1114"/>
              <a:gd name="T62" fmla="*/ 4 w 821"/>
              <a:gd name="T63" fmla="*/ 349 h 1114"/>
              <a:gd name="T64" fmla="*/ 31 w 821"/>
              <a:gd name="T65" fmla="*/ 297 h 1114"/>
              <a:gd name="T66" fmla="*/ 61 w 821"/>
              <a:gd name="T67" fmla="*/ 222 h 1114"/>
              <a:gd name="T68" fmla="*/ 80 w 821"/>
              <a:gd name="T69" fmla="*/ 166 h 1114"/>
              <a:gd name="T70" fmla="*/ 155 w 821"/>
              <a:gd name="T71" fmla="*/ 126 h 1114"/>
              <a:gd name="T72" fmla="*/ 188 w 821"/>
              <a:gd name="T73" fmla="*/ 58 h 1114"/>
              <a:gd name="T74" fmla="*/ 271 w 821"/>
              <a:gd name="T75" fmla="*/ 61 h 1114"/>
              <a:gd name="T76" fmla="*/ 330 w 821"/>
              <a:gd name="T77" fmla="*/ 0 h 1114"/>
              <a:gd name="T78" fmla="*/ 411 w 821"/>
              <a:gd name="T79" fmla="*/ 35 h 1114"/>
              <a:gd name="T80" fmla="*/ 380 w 821"/>
              <a:gd name="T81" fmla="*/ 122 h 1114"/>
              <a:gd name="T82" fmla="*/ 210 w 821"/>
              <a:gd name="T83" fmla="*/ 201 h 1114"/>
              <a:gd name="T84" fmla="*/ 123 w 821"/>
              <a:gd name="T85" fmla="*/ 371 h 1114"/>
              <a:gd name="T86" fmla="*/ 155 w 821"/>
              <a:gd name="T87" fmla="*/ 549 h 1114"/>
              <a:gd name="T88" fmla="*/ 294 w 821"/>
              <a:gd name="T89" fmla="*/ 676 h 1114"/>
              <a:gd name="T90" fmla="*/ 486 w 821"/>
              <a:gd name="T91" fmla="*/ 692 h 1114"/>
              <a:gd name="T92" fmla="*/ 639 w 821"/>
              <a:gd name="T93" fmla="*/ 591 h 1114"/>
              <a:gd name="T94" fmla="*/ 702 w 821"/>
              <a:gd name="T95" fmla="*/ 414 h 1114"/>
              <a:gd name="T96" fmla="*/ 640 w 821"/>
              <a:gd name="T97" fmla="*/ 232 h 1114"/>
              <a:gd name="T98" fmla="*/ 411 w 821"/>
              <a:gd name="T99" fmla="*/ 173 h 1114"/>
              <a:gd name="T100" fmla="*/ 621 w 821"/>
              <a:gd name="T101" fmla="*/ 297 h 1114"/>
              <a:gd name="T102" fmla="*/ 621 w 821"/>
              <a:gd name="T103" fmla="*/ 524 h 1114"/>
              <a:gd name="T104" fmla="*/ 411 w 821"/>
              <a:gd name="T105" fmla="*/ 648 h 1114"/>
              <a:gd name="T106" fmla="*/ 213 w 821"/>
              <a:gd name="T107" fmla="*/ 543 h 1114"/>
              <a:gd name="T108" fmla="*/ 191 w 821"/>
              <a:gd name="T109" fmla="*/ 317 h 1114"/>
              <a:gd name="T110" fmla="*/ 387 w 821"/>
              <a:gd name="T111" fmla="*/ 174 h 1114"/>
              <a:gd name="T112" fmla="*/ 578 w 821"/>
              <a:gd name="T113" fmla="*/ 355 h 1114"/>
              <a:gd name="T114" fmla="*/ 514 w 821"/>
              <a:gd name="T115" fmla="*/ 552 h 1114"/>
              <a:gd name="T116" fmla="*/ 311 w 821"/>
              <a:gd name="T117" fmla="*/ 555 h 1114"/>
              <a:gd name="T118" fmla="*/ 243 w 821"/>
              <a:gd name="T119" fmla="*/ 365 h 1114"/>
              <a:gd name="T120" fmla="*/ 398 w 821"/>
              <a:gd name="T121" fmla="*/ 24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1" h="1114">
                <a:moveTo>
                  <a:pt x="611" y="814"/>
                </a:moveTo>
                <a:lnTo>
                  <a:pt x="665" y="1074"/>
                </a:lnTo>
                <a:lnTo>
                  <a:pt x="578" y="1052"/>
                </a:lnTo>
                <a:lnTo>
                  <a:pt x="514" y="1114"/>
                </a:lnTo>
                <a:lnTo>
                  <a:pt x="465" y="870"/>
                </a:lnTo>
                <a:lnTo>
                  <a:pt x="465" y="870"/>
                </a:lnTo>
                <a:lnTo>
                  <a:pt x="476" y="872"/>
                </a:lnTo>
                <a:lnTo>
                  <a:pt x="487" y="873"/>
                </a:lnTo>
                <a:lnTo>
                  <a:pt x="487" y="873"/>
                </a:lnTo>
                <a:lnTo>
                  <a:pt x="495" y="873"/>
                </a:lnTo>
                <a:lnTo>
                  <a:pt x="503" y="872"/>
                </a:lnTo>
                <a:lnTo>
                  <a:pt x="503" y="872"/>
                </a:lnTo>
                <a:lnTo>
                  <a:pt x="514" y="868"/>
                </a:lnTo>
                <a:lnTo>
                  <a:pt x="525" y="864"/>
                </a:lnTo>
                <a:lnTo>
                  <a:pt x="534" y="858"/>
                </a:lnTo>
                <a:lnTo>
                  <a:pt x="542" y="851"/>
                </a:lnTo>
                <a:lnTo>
                  <a:pt x="549" y="845"/>
                </a:lnTo>
                <a:lnTo>
                  <a:pt x="556" y="835"/>
                </a:lnTo>
                <a:lnTo>
                  <a:pt x="569" y="817"/>
                </a:lnTo>
                <a:lnTo>
                  <a:pt x="569" y="817"/>
                </a:lnTo>
                <a:lnTo>
                  <a:pt x="575" y="807"/>
                </a:lnTo>
                <a:lnTo>
                  <a:pt x="575" y="807"/>
                </a:lnTo>
                <a:lnTo>
                  <a:pt x="586" y="809"/>
                </a:lnTo>
                <a:lnTo>
                  <a:pt x="586" y="809"/>
                </a:lnTo>
                <a:lnTo>
                  <a:pt x="599" y="813"/>
                </a:lnTo>
                <a:lnTo>
                  <a:pt x="611" y="814"/>
                </a:lnTo>
                <a:lnTo>
                  <a:pt x="611" y="814"/>
                </a:lnTo>
                <a:close/>
                <a:moveTo>
                  <a:pt x="357" y="870"/>
                </a:moveTo>
                <a:lnTo>
                  <a:pt x="307" y="1114"/>
                </a:lnTo>
                <a:lnTo>
                  <a:pt x="243" y="1052"/>
                </a:lnTo>
                <a:lnTo>
                  <a:pt x="156" y="1074"/>
                </a:lnTo>
                <a:lnTo>
                  <a:pt x="210" y="814"/>
                </a:lnTo>
                <a:lnTo>
                  <a:pt x="210" y="814"/>
                </a:lnTo>
                <a:lnTo>
                  <a:pt x="222" y="813"/>
                </a:lnTo>
                <a:lnTo>
                  <a:pt x="235" y="809"/>
                </a:lnTo>
                <a:lnTo>
                  <a:pt x="235" y="809"/>
                </a:lnTo>
                <a:lnTo>
                  <a:pt x="246" y="807"/>
                </a:lnTo>
                <a:lnTo>
                  <a:pt x="246" y="807"/>
                </a:lnTo>
                <a:lnTo>
                  <a:pt x="253" y="817"/>
                </a:lnTo>
                <a:lnTo>
                  <a:pt x="253" y="817"/>
                </a:lnTo>
                <a:lnTo>
                  <a:pt x="263" y="832"/>
                </a:lnTo>
                <a:lnTo>
                  <a:pt x="275" y="846"/>
                </a:lnTo>
                <a:lnTo>
                  <a:pt x="281" y="853"/>
                </a:lnTo>
                <a:lnTo>
                  <a:pt x="287" y="858"/>
                </a:lnTo>
                <a:lnTo>
                  <a:pt x="295" y="863"/>
                </a:lnTo>
                <a:lnTo>
                  <a:pt x="304" y="867"/>
                </a:lnTo>
                <a:lnTo>
                  <a:pt x="304" y="867"/>
                </a:lnTo>
                <a:lnTo>
                  <a:pt x="311" y="870"/>
                </a:lnTo>
                <a:lnTo>
                  <a:pt x="319" y="872"/>
                </a:lnTo>
                <a:lnTo>
                  <a:pt x="319" y="872"/>
                </a:lnTo>
                <a:lnTo>
                  <a:pt x="330" y="873"/>
                </a:lnTo>
                <a:lnTo>
                  <a:pt x="339" y="873"/>
                </a:lnTo>
                <a:lnTo>
                  <a:pt x="348" y="872"/>
                </a:lnTo>
                <a:lnTo>
                  <a:pt x="357" y="870"/>
                </a:lnTo>
                <a:lnTo>
                  <a:pt x="357" y="870"/>
                </a:lnTo>
                <a:close/>
                <a:moveTo>
                  <a:pt x="411" y="35"/>
                </a:moveTo>
                <a:lnTo>
                  <a:pt x="411" y="35"/>
                </a:lnTo>
                <a:lnTo>
                  <a:pt x="416" y="35"/>
                </a:lnTo>
                <a:lnTo>
                  <a:pt x="421" y="33"/>
                </a:lnTo>
                <a:lnTo>
                  <a:pt x="431" y="29"/>
                </a:lnTo>
                <a:lnTo>
                  <a:pt x="441" y="23"/>
                </a:lnTo>
                <a:lnTo>
                  <a:pt x="452" y="16"/>
                </a:lnTo>
                <a:lnTo>
                  <a:pt x="462" y="9"/>
                </a:lnTo>
                <a:lnTo>
                  <a:pt x="472" y="4"/>
                </a:lnTo>
                <a:lnTo>
                  <a:pt x="477" y="1"/>
                </a:lnTo>
                <a:lnTo>
                  <a:pt x="483" y="0"/>
                </a:lnTo>
                <a:lnTo>
                  <a:pt x="487" y="0"/>
                </a:lnTo>
                <a:lnTo>
                  <a:pt x="493" y="0"/>
                </a:lnTo>
                <a:lnTo>
                  <a:pt x="493" y="0"/>
                </a:lnTo>
                <a:lnTo>
                  <a:pt x="497" y="1"/>
                </a:lnTo>
                <a:lnTo>
                  <a:pt x="502" y="4"/>
                </a:lnTo>
                <a:lnTo>
                  <a:pt x="506" y="7"/>
                </a:lnTo>
                <a:lnTo>
                  <a:pt x="510" y="12"/>
                </a:lnTo>
                <a:lnTo>
                  <a:pt x="517" y="20"/>
                </a:lnTo>
                <a:lnTo>
                  <a:pt x="524" y="30"/>
                </a:lnTo>
                <a:lnTo>
                  <a:pt x="530" y="40"/>
                </a:lnTo>
                <a:lnTo>
                  <a:pt x="538" y="50"/>
                </a:lnTo>
                <a:lnTo>
                  <a:pt x="545" y="58"/>
                </a:lnTo>
                <a:lnTo>
                  <a:pt x="550" y="61"/>
                </a:lnTo>
                <a:lnTo>
                  <a:pt x="554" y="63"/>
                </a:lnTo>
                <a:lnTo>
                  <a:pt x="554" y="63"/>
                </a:lnTo>
                <a:lnTo>
                  <a:pt x="560" y="65"/>
                </a:lnTo>
                <a:lnTo>
                  <a:pt x="565" y="65"/>
                </a:lnTo>
                <a:lnTo>
                  <a:pt x="576" y="66"/>
                </a:lnTo>
                <a:lnTo>
                  <a:pt x="588" y="64"/>
                </a:lnTo>
                <a:lnTo>
                  <a:pt x="600" y="62"/>
                </a:lnTo>
                <a:lnTo>
                  <a:pt x="611" y="60"/>
                </a:lnTo>
                <a:lnTo>
                  <a:pt x="623" y="58"/>
                </a:lnTo>
                <a:lnTo>
                  <a:pt x="629" y="58"/>
                </a:lnTo>
                <a:lnTo>
                  <a:pt x="634" y="58"/>
                </a:lnTo>
                <a:lnTo>
                  <a:pt x="639" y="61"/>
                </a:lnTo>
                <a:lnTo>
                  <a:pt x="643" y="63"/>
                </a:lnTo>
                <a:lnTo>
                  <a:pt x="643" y="63"/>
                </a:lnTo>
                <a:lnTo>
                  <a:pt x="647" y="66"/>
                </a:lnTo>
                <a:lnTo>
                  <a:pt x="650" y="70"/>
                </a:lnTo>
                <a:lnTo>
                  <a:pt x="654" y="74"/>
                </a:lnTo>
                <a:lnTo>
                  <a:pt x="655" y="79"/>
                </a:lnTo>
                <a:lnTo>
                  <a:pt x="658" y="90"/>
                </a:lnTo>
                <a:lnTo>
                  <a:pt x="661" y="103"/>
                </a:lnTo>
                <a:lnTo>
                  <a:pt x="663" y="114"/>
                </a:lnTo>
                <a:lnTo>
                  <a:pt x="666" y="126"/>
                </a:lnTo>
                <a:lnTo>
                  <a:pt x="671" y="136"/>
                </a:lnTo>
                <a:lnTo>
                  <a:pt x="673" y="141"/>
                </a:lnTo>
                <a:lnTo>
                  <a:pt x="677" y="144"/>
                </a:lnTo>
                <a:lnTo>
                  <a:pt x="677" y="144"/>
                </a:lnTo>
                <a:lnTo>
                  <a:pt x="681" y="149"/>
                </a:lnTo>
                <a:lnTo>
                  <a:pt x="685" y="151"/>
                </a:lnTo>
                <a:lnTo>
                  <a:pt x="695" y="155"/>
                </a:lnTo>
                <a:lnTo>
                  <a:pt x="706" y="158"/>
                </a:lnTo>
                <a:lnTo>
                  <a:pt x="719" y="160"/>
                </a:lnTo>
                <a:lnTo>
                  <a:pt x="731" y="163"/>
                </a:lnTo>
                <a:lnTo>
                  <a:pt x="742" y="166"/>
                </a:lnTo>
                <a:lnTo>
                  <a:pt x="747" y="168"/>
                </a:lnTo>
                <a:lnTo>
                  <a:pt x="752" y="171"/>
                </a:lnTo>
                <a:lnTo>
                  <a:pt x="755" y="174"/>
                </a:lnTo>
                <a:lnTo>
                  <a:pt x="759" y="178"/>
                </a:lnTo>
                <a:lnTo>
                  <a:pt x="759" y="178"/>
                </a:lnTo>
                <a:lnTo>
                  <a:pt x="761" y="183"/>
                </a:lnTo>
                <a:lnTo>
                  <a:pt x="763" y="187"/>
                </a:lnTo>
                <a:lnTo>
                  <a:pt x="763" y="193"/>
                </a:lnTo>
                <a:lnTo>
                  <a:pt x="763" y="199"/>
                </a:lnTo>
                <a:lnTo>
                  <a:pt x="762" y="210"/>
                </a:lnTo>
                <a:lnTo>
                  <a:pt x="760" y="222"/>
                </a:lnTo>
                <a:lnTo>
                  <a:pt x="758" y="234"/>
                </a:lnTo>
                <a:lnTo>
                  <a:pt x="755" y="246"/>
                </a:lnTo>
                <a:lnTo>
                  <a:pt x="755" y="257"/>
                </a:lnTo>
                <a:lnTo>
                  <a:pt x="756" y="262"/>
                </a:lnTo>
                <a:lnTo>
                  <a:pt x="759" y="266"/>
                </a:lnTo>
                <a:lnTo>
                  <a:pt x="759" y="266"/>
                </a:lnTo>
                <a:lnTo>
                  <a:pt x="761" y="272"/>
                </a:lnTo>
                <a:lnTo>
                  <a:pt x="763" y="275"/>
                </a:lnTo>
                <a:lnTo>
                  <a:pt x="771" y="283"/>
                </a:lnTo>
                <a:lnTo>
                  <a:pt x="780" y="290"/>
                </a:lnTo>
                <a:lnTo>
                  <a:pt x="791" y="297"/>
                </a:lnTo>
                <a:lnTo>
                  <a:pt x="801" y="304"/>
                </a:lnTo>
                <a:lnTo>
                  <a:pt x="810" y="312"/>
                </a:lnTo>
                <a:lnTo>
                  <a:pt x="815" y="315"/>
                </a:lnTo>
                <a:lnTo>
                  <a:pt x="817" y="320"/>
                </a:lnTo>
                <a:lnTo>
                  <a:pt x="819" y="324"/>
                </a:lnTo>
                <a:lnTo>
                  <a:pt x="821" y="329"/>
                </a:lnTo>
                <a:lnTo>
                  <a:pt x="821" y="329"/>
                </a:lnTo>
                <a:lnTo>
                  <a:pt x="821" y="335"/>
                </a:lnTo>
                <a:lnTo>
                  <a:pt x="821" y="339"/>
                </a:lnTo>
                <a:lnTo>
                  <a:pt x="820" y="344"/>
                </a:lnTo>
                <a:lnTo>
                  <a:pt x="818" y="349"/>
                </a:lnTo>
                <a:lnTo>
                  <a:pt x="812" y="360"/>
                </a:lnTo>
                <a:lnTo>
                  <a:pt x="805" y="370"/>
                </a:lnTo>
                <a:lnTo>
                  <a:pt x="799" y="380"/>
                </a:lnTo>
                <a:lnTo>
                  <a:pt x="793" y="390"/>
                </a:lnTo>
                <a:lnTo>
                  <a:pt x="788" y="401"/>
                </a:lnTo>
                <a:lnTo>
                  <a:pt x="787" y="405"/>
                </a:lnTo>
                <a:lnTo>
                  <a:pt x="787" y="411"/>
                </a:lnTo>
                <a:lnTo>
                  <a:pt x="787" y="411"/>
                </a:lnTo>
                <a:lnTo>
                  <a:pt x="787" y="416"/>
                </a:lnTo>
                <a:lnTo>
                  <a:pt x="788" y="421"/>
                </a:lnTo>
                <a:lnTo>
                  <a:pt x="793" y="432"/>
                </a:lnTo>
                <a:lnTo>
                  <a:pt x="799" y="442"/>
                </a:lnTo>
                <a:lnTo>
                  <a:pt x="805" y="451"/>
                </a:lnTo>
                <a:lnTo>
                  <a:pt x="812" y="461"/>
                </a:lnTo>
                <a:lnTo>
                  <a:pt x="818" y="471"/>
                </a:lnTo>
                <a:lnTo>
                  <a:pt x="820" y="477"/>
                </a:lnTo>
                <a:lnTo>
                  <a:pt x="821" y="482"/>
                </a:lnTo>
                <a:lnTo>
                  <a:pt x="821" y="487"/>
                </a:lnTo>
                <a:lnTo>
                  <a:pt x="821" y="492"/>
                </a:lnTo>
                <a:lnTo>
                  <a:pt x="821" y="492"/>
                </a:lnTo>
                <a:lnTo>
                  <a:pt x="819" y="497"/>
                </a:lnTo>
                <a:lnTo>
                  <a:pt x="817" y="501"/>
                </a:lnTo>
                <a:lnTo>
                  <a:pt x="815" y="506"/>
                </a:lnTo>
                <a:lnTo>
                  <a:pt x="810" y="510"/>
                </a:lnTo>
                <a:lnTo>
                  <a:pt x="801" y="517"/>
                </a:lnTo>
                <a:lnTo>
                  <a:pt x="791" y="524"/>
                </a:lnTo>
                <a:lnTo>
                  <a:pt x="780" y="531"/>
                </a:lnTo>
                <a:lnTo>
                  <a:pt x="771" y="538"/>
                </a:lnTo>
                <a:lnTo>
                  <a:pt x="763" y="546"/>
                </a:lnTo>
                <a:lnTo>
                  <a:pt x="761" y="550"/>
                </a:lnTo>
                <a:lnTo>
                  <a:pt x="759" y="555"/>
                </a:lnTo>
                <a:lnTo>
                  <a:pt x="759" y="555"/>
                </a:lnTo>
                <a:lnTo>
                  <a:pt x="756" y="559"/>
                </a:lnTo>
                <a:lnTo>
                  <a:pt x="755" y="565"/>
                </a:lnTo>
                <a:lnTo>
                  <a:pt x="755" y="575"/>
                </a:lnTo>
                <a:lnTo>
                  <a:pt x="758" y="587"/>
                </a:lnTo>
                <a:lnTo>
                  <a:pt x="760" y="599"/>
                </a:lnTo>
                <a:lnTo>
                  <a:pt x="762" y="612"/>
                </a:lnTo>
                <a:lnTo>
                  <a:pt x="763" y="623"/>
                </a:lnTo>
                <a:lnTo>
                  <a:pt x="763" y="629"/>
                </a:lnTo>
                <a:lnTo>
                  <a:pt x="763" y="633"/>
                </a:lnTo>
                <a:lnTo>
                  <a:pt x="761" y="638"/>
                </a:lnTo>
                <a:lnTo>
                  <a:pt x="759" y="643"/>
                </a:lnTo>
                <a:lnTo>
                  <a:pt x="759" y="643"/>
                </a:lnTo>
                <a:lnTo>
                  <a:pt x="755" y="647"/>
                </a:lnTo>
                <a:lnTo>
                  <a:pt x="752" y="651"/>
                </a:lnTo>
                <a:lnTo>
                  <a:pt x="747" y="653"/>
                </a:lnTo>
                <a:lnTo>
                  <a:pt x="742" y="655"/>
                </a:lnTo>
                <a:lnTo>
                  <a:pt x="731" y="659"/>
                </a:lnTo>
                <a:lnTo>
                  <a:pt x="719" y="661"/>
                </a:lnTo>
                <a:lnTo>
                  <a:pt x="707" y="663"/>
                </a:lnTo>
                <a:lnTo>
                  <a:pt x="695" y="665"/>
                </a:lnTo>
                <a:lnTo>
                  <a:pt x="686" y="670"/>
                </a:lnTo>
                <a:lnTo>
                  <a:pt x="681" y="673"/>
                </a:lnTo>
                <a:lnTo>
                  <a:pt x="677" y="677"/>
                </a:lnTo>
                <a:lnTo>
                  <a:pt x="677" y="677"/>
                </a:lnTo>
                <a:lnTo>
                  <a:pt x="673" y="680"/>
                </a:lnTo>
                <a:lnTo>
                  <a:pt x="671" y="685"/>
                </a:lnTo>
                <a:lnTo>
                  <a:pt x="666" y="695"/>
                </a:lnTo>
                <a:lnTo>
                  <a:pt x="663" y="706"/>
                </a:lnTo>
                <a:lnTo>
                  <a:pt x="661" y="718"/>
                </a:lnTo>
                <a:lnTo>
                  <a:pt x="658" y="730"/>
                </a:lnTo>
                <a:lnTo>
                  <a:pt x="656" y="742"/>
                </a:lnTo>
                <a:lnTo>
                  <a:pt x="654" y="746"/>
                </a:lnTo>
                <a:lnTo>
                  <a:pt x="650" y="751"/>
                </a:lnTo>
                <a:lnTo>
                  <a:pt x="647" y="756"/>
                </a:lnTo>
                <a:lnTo>
                  <a:pt x="643" y="758"/>
                </a:lnTo>
                <a:lnTo>
                  <a:pt x="643" y="758"/>
                </a:lnTo>
                <a:lnTo>
                  <a:pt x="639" y="761"/>
                </a:lnTo>
                <a:lnTo>
                  <a:pt x="634" y="762"/>
                </a:lnTo>
                <a:lnTo>
                  <a:pt x="629" y="764"/>
                </a:lnTo>
                <a:lnTo>
                  <a:pt x="623" y="764"/>
                </a:lnTo>
                <a:lnTo>
                  <a:pt x="611" y="761"/>
                </a:lnTo>
                <a:lnTo>
                  <a:pt x="600" y="759"/>
                </a:lnTo>
                <a:lnTo>
                  <a:pt x="588" y="757"/>
                </a:lnTo>
                <a:lnTo>
                  <a:pt x="576" y="756"/>
                </a:lnTo>
                <a:lnTo>
                  <a:pt x="565" y="756"/>
                </a:lnTo>
                <a:lnTo>
                  <a:pt x="560" y="757"/>
                </a:lnTo>
                <a:lnTo>
                  <a:pt x="554" y="758"/>
                </a:lnTo>
                <a:lnTo>
                  <a:pt x="554" y="758"/>
                </a:lnTo>
                <a:lnTo>
                  <a:pt x="550" y="760"/>
                </a:lnTo>
                <a:lnTo>
                  <a:pt x="546" y="764"/>
                </a:lnTo>
                <a:lnTo>
                  <a:pt x="538" y="770"/>
                </a:lnTo>
                <a:lnTo>
                  <a:pt x="530" y="781"/>
                </a:lnTo>
                <a:lnTo>
                  <a:pt x="524" y="791"/>
                </a:lnTo>
                <a:lnTo>
                  <a:pt x="518" y="801"/>
                </a:lnTo>
                <a:lnTo>
                  <a:pt x="510" y="810"/>
                </a:lnTo>
                <a:lnTo>
                  <a:pt x="506" y="814"/>
                </a:lnTo>
                <a:lnTo>
                  <a:pt x="502" y="817"/>
                </a:lnTo>
                <a:lnTo>
                  <a:pt x="497" y="819"/>
                </a:lnTo>
                <a:lnTo>
                  <a:pt x="493" y="821"/>
                </a:lnTo>
                <a:lnTo>
                  <a:pt x="493" y="821"/>
                </a:lnTo>
                <a:lnTo>
                  <a:pt x="487" y="822"/>
                </a:lnTo>
                <a:lnTo>
                  <a:pt x="483" y="821"/>
                </a:lnTo>
                <a:lnTo>
                  <a:pt x="477" y="819"/>
                </a:lnTo>
                <a:lnTo>
                  <a:pt x="472" y="817"/>
                </a:lnTo>
                <a:lnTo>
                  <a:pt x="462" y="811"/>
                </a:lnTo>
                <a:lnTo>
                  <a:pt x="452" y="805"/>
                </a:lnTo>
                <a:lnTo>
                  <a:pt x="441" y="798"/>
                </a:lnTo>
                <a:lnTo>
                  <a:pt x="431" y="792"/>
                </a:lnTo>
                <a:lnTo>
                  <a:pt x="421" y="787"/>
                </a:lnTo>
                <a:lnTo>
                  <a:pt x="416" y="787"/>
                </a:lnTo>
                <a:lnTo>
                  <a:pt x="411" y="786"/>
                </a:lnTo>
                <a:lnTo>
                  <a:pt x="411" y="786"/>
                </a:lnTo>
                <a:lnTo>
                  <a:pt x="406" y="787"/>
                </a:lnTo>
                <a:lnTo>
                  <a:pt x="400" y="787"/>
                </a:lnTo>
                <a:lnTo>
                  <a:pt x="390" y="792"/>
                </a:lnTo>
                <a:lnTo>
                  <a:pt x="380" y="798"/>
                </a:lnTo>
                <a:lnTo>
                  <a:pt x="370" y="805"/>
                </a:lnTo>
                <a:lnTo>
                  <a:pt x="359" y="811"/>
                </a:lnTo>
                <a:lnTo>
                  <a:pt x="350" y="817"/>
                </a:lnTo>
                <a:lnTo>
                  <a:pt x="344" y="819"/>
                </a:lnTo>
                <a:lnTo>
                  <a:pt x="340" y="821"/>
                </a:lnTo>
                <a:lnTo>
                  <a:pt x="334" y="822"/>
                </a:lnTo>
                <a:lnTo>
                  <a:pt x="330" y="821"/>
                </a:lnTo>
                <a:lnTo>
                  <a:pt x="330" y="821"/>
                </a:lnTo>
                <a:lnTo>
                  <a:pt x="324" y="819"/>
                </a:lnTo>
                <a:lnTo>
                  <a:pt x="319" y="817"/>
                </a:lnTo>
                <a:lnTo>
                  <a:pt x="316" y="814"/>
                </a:lnTo>
                <a:lnTo>
                  <a:pt x="311" y="810"/>
                </a:lnTo>
                <a:lnTo>
                  <a:pt x="304" y="801"/>
                </a:lnTo>
                <a:lnTo>
                  <a:pt x="298" y="791"/>
                </a:lnTo>
                <a:lnTo>
                  <a:pt x="291" y="781"/>
                </a:lnTo>
                <a:lnTo>
                  <a:pt x="284" y="770"/>
                </a:lnTo>
                <a:lnTo>
                  <a:pt x="276" y="764"/>
                </a:lnTo>
                <a:lnTo>
                  <a:pt x="271" y="760"/>
                </a:lnTo>
                <a:lnTo>
                  <a:pt x="267" y="758"/>
                </a:lnTo>
                <a:lnTo>
                  <a:pt x="267" y="758"/>
                </a:lnTo>
                <a:lnTo>
                  <a:pt x="262" y="757"/>
                </a:lnTo>
                <a:lnTo>
                  <a:pt x="257" y="756"/>
                </a:lnTo>
                <a:lnTo>
                  <a:pt x="246" y="756"/>
                </a:lnTo>
                <a:lnTo>
                  <a:pt x="234" y="757"/>
                </a:lnTo>
                <a:lnTo>
                  <a:pt x="222" y="759"/>
                </a:lnTo>
                <a:lnTo>
                  <a:pt x="210" y="762"/>
                </a:lnTo>
                <a:lnTo>
                  <a:pt x="198" y="764"/>
                </a:lnTo>
                <a:lnTo>
                  <a:pt x="193" y="764"/>
                </a:lnTo>
                <a:lnTo>
                  <a:pt x="188" y="762"/>
                </a:lnTo>
                <a:lnTo>
                  <a:pt x="184" y="761"/>
                </a:lnTo>
                <a:lnTo>
                  <a:pt x="179" y="758"/>
                </a:lnTo>
                <a:lnTo>
                  <a:pt x="179" y="758"/>
                </a:lnTo>
                <a:lnTo>
                  <a:pt x="174" y="756"/>
                </a:lnTo>
                <a:lnTo>
                  <a:pt x="171" y="751"/>
                </a:lnTo>
                <a:lnTo>
                  <a:pt x="169" y="746"/>
                </a:lnTo>
                <a:lnTo>
                  <a:pt x="166" y="742"/>
                </a:lnTo>
                <a:lnTo>
                  <a:pt x="163" y="730"/>
                </a:lnTo>
                <a:lnTo>
                  <a:pt x="161" y="719"/>
                </a:lnTo>
                <a:lnTo>
                  <a:pt x="158" y="706"/>
                </a:lnTo>
                <a:lnTo>
                  <a:pt x="156" y="695"/>
                </a:lnTo>
                <a:lnTo>
                  <a:pt x="152" y="685"/>
                </a:lnTo>
                <a:lnTo>
                  <a:pt x="148" y="680"/>
                </a:lnTo>
                <a:lnTo>
                  <a:pt x="145" y="677"/>
                </a:lnTo>
                <a:lnTo>
                  <a:pt x="145" y="677"/>
                </a:lnTo>
                <a:lnTo>
                  <a:pt x="141" y="673"/>
                </a:lnTo>
                <a:lnTo>
                  <a:pt x="137" y="670"/>
                </a:lnTo>
                <a:lnTo>
                  <a:pt x="126" y="665"/>
                </a:lnTo>
                <a:lnTo>
                  <a:pt x="115" y="663"/>
                </a:lnTo>
                <a:lnTo>
                  <a:pt x="102" y="661"/>
                </a:lnTo>
                <a:lnTo>
                  <a:pt x="91" y="659"/>
                </a:lnTo>
                <a:lnTo>
                  <a:pt x="80" y="655"/>
                </a:lnTo>
                <a:lnTo>
                  <a:pt x="75" y="653"/>
                </a:lnTo>
                <a:lnTo>
                  <a:pt x="71" y="651"/>
                </a:lnTo>
                <a:lnTo>
                  <a:pt x="66" y="647"/>
                </a:lnTo>
                <a:lnTo>
                  <a:pt x="63" y="643"/>
                </a:lnTo>
                <a:lnTo>
                  <a:pt x="63" y="643"/>
                </a:lnTo>
                <a:lnTo>
                  <a:pt x="60" y="638"/>
                </a:lnTo>
                <a:lnTo>
                  <a:pt x="59" y="633"/>
                </a:lnTo>
                <a:lnTo>
                  <a:pt x="58" y="629"/>
                </a:lnTo>
                <a:lnTo>
                  <a:pt x="58" y="623"/>
                </a:lnTo>
                <a:lnTo>
                  <a:pt x="59" y="612"/>
                </a:lnTo>
                <a:lnTo>
                  <a:pt x="61" y="599"/>
                </a:lnTo>
                <a:lnTo>
                  <a:pt x="65" y="588"/>
                </a:lnTo>
                <a:lnTo>
                  <a:pt x="66" y="575"/>
                </a:lnTo>
                <a:lnTo>
                  <a:pt x="66" y="565"/>
                </a:lnTo>
                <a:lnTo>
                  <a:pt x="65" y="559"/>
                </a:lnTo>
                <a:lnTo>
                  <a:pt x="64" y="555"/>
                </a:lnTo>
                <a:lnTo>
                  <a:pt x="64" y="555"/>
                </a:lnTo>
                <a:lnTo>
                  <a:pt x="61" y="550"/>
                </a:lnTo>
                <a:lnTo>
                  <a:pt x="58" y="546"/>
                </a:lnTo>
                <a:lnTo>
                  <a:pt x="50" y="538"/>
                </a:lnTo>
                <a:lnTo>
                  <a:pt x="41" y="531"/>
                </a:lnTo>
                <a:lnTo>
                  <a:pt x="31" y="524"/>
                </a:lnTo>
                <a:lnTo>
                  <a:pt x="20" y="517"/>
                </a:lnTo>
                <a:lnTo>
                  <a:pt x="11" y="510"/>
                </a:lnTo>
                <a:lnTo>
                  <a:pt x="8" y="506"/>
                </a:lnTo>
                <a:lnTo>
                  <a:pt x="4" y="501"/>
                </a:lnTo>
                <a:lnTo>
                  <a:pt x="2" y="497"/>
                </a:lnTo>
                <a:lnTo>
                  <a:pt x="1" y="492"/>
                </a:lnTo>
                <a:lnTo>
                  <a:pt x="1" y="492"/>
                </a:lnTo>
                <a:lnTo>
                  <a:pt x="0" y="487"/>
                </a:lnTo>
                <a:lnTo>
                  <a:pt x="1" y="482"/>
                </a:lnTo>
                <a:lnTo>
                  <a:pt x="2" y="477"/>
                </a:lnTo>
                <a:lnTo>
                  <a:pt x="4" y="471"/>
                </a:lnTo>
                <a:lnTo>
                  <a:pt x="9" y="461"/>
                </a:lnTo>
                <a:lnTo>
                  <a:pt x="16" y="452"/>
                </a:lnTo>
                <a:lnTo>
                  <a:pt x="24" y="442"/>
                </a:lnTo>
                <a:lnTo>
                  <a:pt x="29" y="432"/>
                </a:lnTo>
                <a:lnTo>
                  <a:pt x="33" y="421"/>
                </a:lnTo>
                <a:lnTo>
                  <a:pt x="34" y="416"/>
                </a:lnTo>
                <a:lnTo>
                  <a:pt x="34" y="411"/>
                </a:lnTo>
                <a:lnTo>
                  <a:pt x="34" y="411"/>
                </a:lnTo>
                <a:lnTo>
                  <a:pt x="34" y="405"/>
                </a:lnTo>
                <a:lnTo>
                  <a:pt x="33" y="401"/>
                </a:lnTo>
                <a:lnTo>
                  <a:pt x="29" y="390"/>
                </a:lnTo>
                <a:lnTo>
                  <a:pt x="24" y="380"/>
                </a:lnTo>
                <a:lnTo>
                  <a:pt x="16" y="370"/>
                </a:lnTo>
                <a:lnTo>
                  <a:pt x="9" y="360"/>
                </a:lnTo>
                <a:lnTo>
                  <a:pt x="4" y="349"/>
                </a:lnTo>
                <a:lnTo>
                  <a:pt x="2" y="345"/>
                </a:lnTo>
                <a:lnTo>
                  <a:pt x="1" y="339"/>
                </a:lnTo>
                <a:lnTo>
                  <a:pt x="0" y="335"/>
                </a:lnTo>
                <a:lnTo>
                  <a:pt x="1" y="329"/>
                </a:lnTo>
                <a:lnTo>
                  <a:pt x="1" y="329"/>
                </a:lnTo>
                <a:lnTo>
                  <a:pt x="2" y="324"/>
                </a:lnTo>
                <a:lnTo>
                  <a:pt x="4" y="320"/>
                </a:lnTo>
                <a:lnTo>
                  <a:pt x="8" y="315"/>
                </a:lnTo>
                <a:lnTo>
                  <a:pt x="11" y="312"/>
                </a:lnTo>
                <a:lnTo>
                  <a:pt x="20" y="304"/>
                </a:lnTo>
                <a:lnTo>
                  <a:pt x="31" y="297"/>
                </a:lnTo>
                <a:lnTo>
                  <a:pt x="41" y="291"/>
                </a:lnTo>
                <a:lnTo>
                  <a:pt x="50" y="283"/>
                </a:lnTo>
                <a:lnTo>
                  <a:pt x="58" y="275"/>
                </a:lnTo>
                <a:lnTo>
                  <a:pt x="61" y="272"/>
                </a:lnTo>
                <a:lnTo>
                  <a:pt x="64" y="266"/>
                </a:lnTo>
                <a:lnTo>
                  <a:pt x="64" y="266"/>
                </a:lnTo>
                <a:lnTo>
                  <a:pt x="65" y="262"/>
                </a:lnTo>
                <a:lnTo>
                  <a:pt x="66" y="257"/>
                </a:lnTo>
                <a:lnTo>
                  <a:pt x="66" y="246"/>
                </a:lnTo>
                <a:lnTo>
                  <a:pt x="65" y="234"/>
                </a:lnTo>
                <a:lnTo>
                  <a:pt x="61" y="222"/>
                </a:lnTo>
                <a:lnTo>
                  <a:pt x="59" y="210"/>
                </a:lnTo>
                <a:lnTo>
                  <a:pt x="58" y="199"/>
                </a:lnTo>
                <a:lnTo>
                  <a:pt x="58" y="193"/>
                </a:lnTo>
                <a:lnTo>
                  <a:pt x="59" y="187"/>
                </a:lnTo>
                <a:lnTo>
                  <a:pt x="60" y="183"/>
                </a:lnTo>
                <a:lnTo>
                  <a:pt x="63" y="178"/>
                </a:lnTo>
                <a:lnTo>
                  <a:pt x="63" y="178"/>
                </a:lnTo>
                <a:lnTo>
                  <a:pt x="66" y="174"/>
                </a:lnTo>
                <a:lnTo>
                  <a:pt x="71" y="171"/>
                </a:lnTo>
                <a:lnTo>
                  <a:pt x="75" y="168"/>
                </a:lnTo>
                <a:lnTo>
                  <a:pt x="80" y="166"/>
                </a:lnTo>
                <a:lnTo>
                  <a:pt x="91" y="163"/>
                </a:lnTo>
                <a:lnTo>
                  <a:pt x="102" y="160"/>
                </a:lnTo>
                <a:lnTo>
                  <a:pt x="115" y="158"/>
                </a:lnTo>
                <a:lnTo>
                  <a:pt x="126" y="155"/>
                </a:lnTo>
                <a:lnTo>
                  <a:pt x="137" y="151"/>
                </a:lnTo>
                <a:lnTo>
                  <a:pt x="141" y="149"/>
                </a:lnTo>
                <a:lnTo>
                  <a:pt x="145" y="144"/>
                </a:lnTo>
                <a:lnTo>
                  <a:pt x="145" y="144"/>
                </a:lnTo>
                <a:lnTo>
                  <a:pt x="148" y="141"/>
                </a:lnTo>
                <a:lnTo>
                  <a:pt x="152" y="136"/>
                </a:lnTo>
                <a:lnTo>
                  <a:pt x="155" y="126"/>
                </a:lnTo>
                <a:lnTo>
                  <a:pt x="158" y="114"/>
                </a:lnTo>
                <a:lnTo>
                  <a:pt x="161" y="103"/>
                </a:lnTo>
                <a:lnTo>
                  <a:pt x="163" y="90"/>
                </a:lnTo>
                <a:lnTo>
                  <a:pt x="166" y="79"/>
                </a:lnTo>
                <a:lnTo>
                  <a:pt x="169" y="74"/>
                </a:lnTo>
                <a:lnTo>
                  <a:pt x="171" y="70"/>
                </a:lnTo>
                <a:lnTo>
                  <a:pt x="174" y="66"/>
                </a:lnTo>
                <a:lnTo>
                  <a:pt x="179" y="63"/>
                </a:lnTo>
                <a:lnTo>
                  <a:pt x="179" y="63"/>
                </a:lnTo>
                <a:lnTo>
                  <a:pt x="184" y="61"/>
                </a:lnTo>
                <a:lnTo>
                  <a:pt x="188" y="58"/>
                </a:lnTo>
                <a:lnTo>
                  <a:pt x="193" y="58"/>
                </a:lnTo>
                <a:lnTo>
                  <a:pt x="198" y="58"/>
                </a:lnTo>
                <a:lnTo>
                  <a:pt x="210" y="60"/>
                </a:lnTo>
                <a:lnTo>
                  <a:pt x="222" y="62"/>
                </a:lnTo>
                <a:lnTo>
                  <a:pt x="234" y="64"/>
                </a:lnTo>
                <a:lnTo>
                  <a:pt x="246" y="66"/>
                </a:lnTo>
                <a:lnTo>
                  <a:pt x="257" y="65"/>
                </a:lnTo>
                <a:lnTo>
                  <a:pt x="262" y="65"/>
                </a:lnTo>
                <a:lnTo>
                  <a:pt x="267" y="63"/>
                </a:lnTo>
                <a:lnTo>
                  <a:pt x="267" y="63"/>
                </a:lnTo>
                <a:lnTo>
                  <a:pt x="271" y="61"/>
                </a:lnTo>
                <a:lnTo>
                  <a:pt x="276" y="58"/>
                </a:lnTo>
                <a:lnTo>
                  <a:pt x="284" y="50"/>
                </a:lnTo>
                <a:lnTo>
                  <a:pt x="291" y="40"/>
                </a:lnTo>
                <a:lnTo>
                  <a:pt x="298" y="30"/>
                </a:lnTo>
                <a:lnTo>
                  <a:pt x="304" y="21"/>
                </a:lnTo>
                <a:lnTo>
                  <a:pt x="311" y="12"/>
                </a:lnTo>
                <a:lnTo>
                  <a:pt x="316" y="7"/>
                </a:lnTo>
                <a:lnTo>
                  <a:pt x="319" y="4"/>
                </a:lnTo>
                <a:lnTo>
                  <a:pt x="324" y="1"/>
                </a:lnTo>
                <a:lnTo>
                  <a:pt x="330" y="0"/>
                </a:lnTo>
                <a:lnTo>
                  <a:pt x="330" y="0"/>
                </a:lnTo>
                <a:lnTo>
                  <a:pt x="334" y="0"/>
                </a:lnTo>
                <a:lnTo>
                  <a:pt x="340" y="0"/>
                </a:lnTo>
                <a:lnTo>
                  <a:pt x="344" y="1"/>
                </a:lnTo>
                <a:lnTo>
                  <a:pt x="350" y="4"/>
                </a:lnTo>
                <a:lnTo>
                  <a:pt x="359" y="9"/>
                </a:lnTo>
                <a:lnTo>
                  <a:pt x="370" y="16"/>
                </a:lnTo>
                <a:lnTo>
                  <a:pt x="380" y="23"/>
                </a:lnTo>
                <a:lnTo>
                  <a:pt x="390" y="29"/>
                </a:lnTo>
                <a:lnTo>
                  <a:pt x="400" y="33"/>
                </a:lnTo>
                <a:lnTo>
                  <a:pt x="406" y="35"/>
                </a:lnTo>
                <a:lnTo>
                  <a:pt x="411" y="35"/>
                </a:lnTo>
                <a:lnTo>
                  <a:pt x="411" y="35"/>
                </a:lnTo>
                <a:close/>
                <a:moveTo>
                  <a:pt x="522" y="143"/>
                </a:moveTo>
                <a:lnTo>
                  <a:pt x="522" y="143"/>
                </a:lnTo>
                <a:lnTo>
                  <a:pt x="504" y="136"/>
                </a:lnTo>
                <a:lnTo>
                  <a:pt x="486" y="130"/>
                </a:lnTo>
                <a:lnTo>
                  <a:pt x="468" y="126"/>
                </a:lnTo>
                <a:lnTo>
                  <a:pt x="451" y="122"/>
                </a:lnTo>
                <a:lnTo>
                  <a:pt x="432" y="121"/>
                </a:lnTo>
                <a:lnTo>
                  <a:pt x="414" y="120"/>
                </a:lnTo>
                <a:lnTo>
                  <a:pt x="397" y="120"/>
                </a:lnTo>
                <a:lnTo>
                  <a:pt x="380" y="122"/>
                </a:lnTo>
                <a:lnTo>
                  <a:pt x="362" y="125"/>
                </a:lnTo>
                <a:lnTo>
                  <a:pt x="344" y="128"/>
                </a:lnTo>
                <a:lnTo>
                  <a:pt x="328" y="133"/>
                </a:lnTo>
                <a:lnTo>
                  <a:pt x="311" y="138"/>
                </a:lnTo>
                <a:lnTo>
                  <a:pt x="295" y="144"/>
                </a:lnTo>
                <a:lnTo>
                  <a:pt x="281" y="152"/>
                </a:lnTo>
                <a:lnTo>
                  <a:pt x="265" y="160"/>
                </a:lnTo>
                <a:lnTo>
                  <a:pt x="251" y="169"/>
                </a:lnTo>
                <a:lnTo>
                  <a:pt x="236" y="178"/>
                </a:lnTo>
                <a:lnTo>
                  <a:pt x="223" y="190"/>
                </a:lnTo>
                <a:lnTo>
                  <a:pt x="210" y="201"/>
                </a:lnTo>
                <a:lnTo>
                  <a:pt x="198" y="214"/>
                </a:lnTo>
                <a:lnTo>
                  <a:pt x="187" y="226"/>
                </a:lnTo>
                <a:lnTo>
                  <a:pt x="176" y="240"/>
                </a:lnTo>
                <a:lnTo>
                  <a:pt x="166" y="255"/>
                </a:lnTo>
                <a:lnTo>
                  <a:pt x="157" y="270"/>
                </a:lnTo>
                <a:lnTo>
                  <a:pt x="149" y="284"/>
                </a:lnTo>
                <a:lnTo>
                  <a:pt x="141" y="300"/>
                </a:lnTo>
                <a:lnTo>
                  <a:pt x="136" y="317"/>
                </a:lnTo>
                <a:lnTo>
                  <a:pt x="130" y="335"/>
                </a:lnTo>
                <a:lnTo>
                  <a:pt x="126" y="353"/>
                </a:lnTo>
                <a:lnTo>
                  <a:pt x="123" y="371"/>
                </a:lnTo>
                <a:lnTo>
                  <a:pt x="121" y="389"/>
                </a:lnTo>
                <a:lnTo>
                  <a:pt x="121" y="409"/>
                </a:lnTo>
                <a:lnTo>
                  <a:pt x="121" y="409"/>
                </a:lnTo>
                <a:lnTo>
                  <a:pt x="121" y="428"/>
                </a:lnTo>
                <a:lnTo>
                  <a:pt x="123" y="446"/>
                </a:lnTo>
                <a:lnTo>
                  <a:pt x="125" y="465"/>
                </a:lnTo>
                <a:lnTo>
                  <a:pt x="130" y="483"/>
                </a:lnTo>
                <a:lnTo>
                  <a:pt x="134" y="500"/>
                </a:lnTo>
                <a:lnTo>
                  <a:pt x="140" y="517"/>
                </a:lnTo>
                <a:lnTo>
                  <a:pt x="147" y="533"/>
                </a:lnTo>
                <a:lnTo>
                  <a:pt x="155" y="549"/>
                </a:lnTo>
                <a:lnTo>
                  <a:pt x="164" y="564"/>
                </a:lnTo>
                <a:lnTo>
                  <a:pt x="174" y="579"/>
                </a:lnTo>
                <a:lnTo>
                  <a:pt x="185" y="592"/>
                </a:lnTo>
                <a:lnTo>
                  <a:pt x="196" y="606"/>
                </a:lnTo>
                <a:lnTo>
                  <a:pt x="209" y="619"/>
                </a:lnTo>
                <a:lnTo>
                  <a:pt x="221" y="630"/>
                </a:lnTo>
                <a:lnTo>
                  <a:pt x="235" y="641"/>
                </a:lnTo>
                <a:lnTo>
                  <a:pt x="249" y="651"/>
                </a:lnTo>
                <a:lnTo>
                  <a:pt x="263" y="661"/>
                </a:lnTo>
                <a:lnTo>
                  <a:pt x="278" y="669"/>
                </a:lnTo>
                <a:lnTo>
                  <a:pt x="294" y="676"/>
                </a:lnTo>
                <a:lnTo>
                  <a:pt x="310" y="683"/>
                </a:lnTo>
                <a:lnTo>
                  <a:pt x="326" y="688"/>
                </a:lnTo>
                <a:lnTo>
                  <a:pt x="343" y="693"/>
                </a:lnTo>
                <a:lnTo>
                  <a:pt x="360" y="696"/>
                </a:lnTo>
                <a:lnTo>
                  <a:pt x="378" y="700"/>
                </a:lnTo>
                <a:lnTo>
                  <a:pt x="396" y="701"/>
                </a:lnTo>
                <a:lnTo>
                  <a:pt x="413" y="701"/>
                </a:lnTo>
                <a:lnTo>
                  <a:pt x="431" y="701"/>
                </a:lnTo>
                <a:lnTo>
                  <a:pt x="449" y="698"/>
                </a:lnTo>
                <a:lnTo>
                  <a:pt x="468" y="695"/>
                </a:lnTo>
                <a:lnTo>
                  <a:pt x="486" y="692"/>
                </a:lnTo>
                <a:lnTo>
                  <a:pt x="504" y="686"/>
                </a:lnTo>
                <a:lnTo>
                  <a:pt x="522" y="679"/>
                </a:lnTo>
                <a:lnTo>
                  <a:pt x="522" y="679"/>
                </a:lnTo>
                <a:lnTo>
                  <a:pt x="540" y="671"/>
                </a:lnTo>
                <a:lnTo>
                  <a:pt x="557" y="662"/>
                </a:lnTo>
                <a:lnTo>
                  <a:pt x="573" y="652"/>
                </a:lnTo>
                <a:lnTo>
                  <a:pt x="588" y="641"/>
                </a:lnTo>
                <a:lnTo>
                  <a:pt x="601" y="630"/>
                </a:lnTo>
                <a:lnTo>
                  <a:pt x="615" y="617"/>
                </a:lnTo>
                <a:lnTo>
                  <a:pt x="627" y="605"/>
                </a:lnTo>
                <a:lnTo>
                  <a:pt x="639" y="591"/>
                </a:lnTo>
                <a:lnTo>
                  <a:pt x="649" y="578"/>
                </a:lnTo>
                <a:lnTo>
                  <a:pt x="658" y="563"/>
                </a:lnTo>
                <a:lnTo>
                  <a:pt x="667" y="548"/>
                </a:lnTo>
                <a:lnTo>
                  <a:pt x="674" y="532"/>
                </a:lnTo>
                <a:lnTo>
                  <a:pt x="681" y="516"/>
                </a:lnTo>
                <a:lnTo>
                  <a:pt x="687" y="500"/>
                </a:lnTo>
                <a:lnTo>
                  <a:pt x="693" y="483"/>
                </a:lnTo>
                <a:lnTo>
                  <a:pt x="696" y="466"/>
                </a:lnTo>
                <a:lnTo>
                  <a:pt x="698" y="449"/>
                </a:lnTo>
                <a:lnTo>
                  <a:pt x="700" y="432"/>
                </a:lnTo>
                <a:lnTo>
                  <a:pt x="702" y="414"/>
                </a:lnTo>
                <a:lnTo>
                  <a:pt x="700" y="397"/>
                </a:lnTo>
                <a:lnTo>
                  <a:pt x="699" y="379"/>
                </a:lnTo>
                <a:lnTo>
                  <a:pt x="697" y="362"/>
                </a:lnTo>
                <a:lnTo>
                  <a:pt x="694" y="345"/>
                </a:lnTo>
                <a:lnTo>
                  <a:pt x="689" y="328"/>
                </a:lnTo>
                <a:lnTo>
                  <a:pt x="685" y="312"/>
                </a:lnTo>
                <a:lnTo>
                  <a:pt x="678" y="295"/>
                </a:lnTo>
                <a:lnTo>
                  <a:pt x="670" y="279"/>
                </a:lnTo>
                <a:lnTo>
                  <a:pt x="661" y="263"/>
                </a:lnTo>
                <a:lnTo>
                  <a:pt x="651" y="247"/>
                </a:lnTo>
                <a:lnTo>
                  <a:pt x="640" y="232"/>
                </a:lnTo>
                <a:lnTo>
                  <a:pt x="629" y="218"/>
                </a:lnTo>
                <a:lnTo>
                  <a:pt x="615" y="203"/>
                </a:lnTo>
                <a:lnTo>
                  <a:pt x="615" y="203"/>
                </a:lnTo>
                <a:lnTo>
                  <a:pt x="605" y="194"/>
                </a:lnTo>
                <a:lnTo>
                  <a:pt x="594" y="185"/>
                </a:lnTo>
                <a:lnTo>
                  <a:pt x="572" y="168"/>
                </a:lnTo>
                <a:lnTo>
                  <a:pt x="548" y="154"/>
                </a:lnTo>
                <a:lnTo>
                  <a:pt x="522" y="143"/>
                </a:lnTo>
                <a:lnTo>
                  <a:pt x="522" y="143"/>
                </a:lnTo>
                <a:close/>
                <a:moveTo>
                  <a:pt x="411" y="173"/>
                </a:moveTo>
                <a:lnTo>
                  <a:pt x="411" y="173"/>
                </a:lnTo>
                <a:lnTo>
                  <a:pt x="436" y="174"/>
                </a:lnTo>
                <a:lnTo>
                  <a:pt x="459" y="177"/>
                </a:lnTo>
                <a:lnTo>
                  <a:pt x="481" y="183"/>
                </a:lnTo>
                <a:lnTo>
                  <a:pt x="503" y="191"/>
                </a:lnTo>
                <a:lnTo>
                  <a:pt x="525" y="201"/>
                </a:lnTo>
                <a:lnTo>
                  <a:pt x="544" y="214"/>
                </a:lnTo>
                <a:lnTo>
                  <a:pt x="562" y="227"/>
                </a:lnTo>
                <a:lnTo>
                  <a:pt x="580" y="242"/>
                </a:lnTo>
                <a:lnTo>
                  <a:pt x="594" y="259"/>
                </a:lnTo>
                <a:lnTo>
                  <a:pt x="608" y="278"/>
                </a:lnTo>
                <a:lnTo>
                  <a:pt x="621" y="297"/>
                </a:lnTo>
                <a:lnTo>
                  <a:pt x="631" y="317"/>
                </a:lnTo>
                <a:lnTo>
                  <a:pt x="639" y="340"/>
                </a:lnTo>
                <a:lnTo>
                  <a:pt x="645" y="363"/>
                </a:lnTo>
                <a:lnTo>
                  <a:pt x="648" y="386"/>
                </a:lnTo>
                <a:lnTo>
                  <a:pt x="649" y="411"/>
                </a:lnTo>
                <a:lnTo>
                  <a:pt x="649" y="411"/>
                </a:lnTo>
                <a:lnTo>
                  <a:pt x="648" y="435"/>
                </a:lnTo>
                <a:lnTo>
                  <a:pt x="645" y="459"/>
                </a:lnTo>
                <a:lnTo>
                  <a:pt x="639" y="482"/>
                </a:lnTo>
                <a:lnTo>
                  <a:pt x="631" y="503"/>
                </a:lnTo>
                <a:lnTo>
                  <a:pt x="621" y="524"/>
                </a:lnTo>
                <a:lnTo>
                  <a:pt x="608" y="543"/>
                </a:lnTo>
                <a:lnTo>
                  <a:pt x="594" y="562"/>
                </a:lnTo>
                <a:lnTo>
                  <a:pt x="580" y="579"/>
                </a:lnTo>
                <a:lnTo>
                  <a:pt x="562" y="595"/>
                </a:lnTo>
                <a:lnTo>
                  <a:pt x="544" y="608"/>
                </a:lnTo>
                <a:lnTo>
                  <a:pt x="525" y="620"/>
                </a:lnTo>
                <a:lnTo>
                  <a:pt x="503" y="630"/>
                </a:lnTo>
                <a:lnTo>
                  <a:pt x="481" y="638"/>
                </a:lnTo>
                <a:lnTo>
                  <a:pt x="459" y="644"/>
                </a:lnTo>
                <a:lnTo>
                  <a:pt x="436" y="647"/>
                </a:lnTo>
                <a:lnTo>
                  <a:pt x="411" y="648"/>
                </a:lnTo>
                <a:lnTo>
                  <a:pt x="411" y="648"/>
                </a:lnTo>
                <a:lnTo>
                  <a:pt x="387" y="647"/>
                </a:lnTo>
                <a:lnTo>
                  <a:pt x="363" y="644"/>
                </a:lnTo>
                <a:lnTo>
                  <a:pt x="340" y="638"/>
                </a:lnTo>
                <a:lnTo>
                  <a:pt x="318" y="630"/>
                </a:lnTo>
                <a:lnTo>
                  <a:pt x="298" y="620"/>
                </a:lnTo>
                <a:lnTo>
                  <a:pt x="278" y="608"/>
                </a:lnTo>
                <a:lnTo>
                  <a:pt x="259" y="595"/>
                </a:lnTo>
                <a:lnTo>
                  <a:pt x="243" y="579"/>
                </a:lnTo>
                <a:lnTo>
                  <a:pt x="227" y="562"/>
                </a:lnTo>
                <a:lnTo>
                  <a:pt x="213" y="543"/>
                </a:lnTo>
                <a:lnTo>
                  <a:pt x="202" y="524"/>
                </a:lnTo>
                <a:lnTo>
                  <a:pt x="191" y="503"/>
                </a:lnTo>
                <a:lnTo>
                  <a:pt x="184" y="482"/>
                </a:lnTo>
                <a:lnTo>
                  <a:pt x="178" y="459"/>
                </a:lnTo>
                <a:lnTo>
                  <a:pt x="174" y="435"/>
                </a:lnTo>
                <a:lnTo>
                  <a:pt x="173" y="411"/>
                </a:lnTo>
                <a:lnTo>
                  <a:pt x="173" y="411"/>
                </a:lnTo>
                <a:lnTo>
                  <a:pt x="174" y="386"/>
                </a:lnTo>
                <a:lnTo>
                  <a:pt x="178" y="363"/>
                </a:lnTo>
                <a:lnTo>
                  <a:pt x="184" y="340"/>
                </a:lnTo>
                <a:lnTo>
                  <a:pt x="191" y="317"/>
                </a:lnTo>
                <a:lnTo>
                  <a:pt x="202" y="297"/>
                </a:lnTo>
                <a:lnTo>
                  <a:pt x="213" y="278"/>
                </a:lnTo>
                <a:lnTo>
                  <a:pt x="227" y="259"/>
                </a:lnTo>
                <a:lnTo>
                  <a:pt x="243" y="242"/>
                </a:lnTo>
                <a:lnTo>
                  <a:pt x="259" y="227"/>
                </a:lnTo>
                <a:lnTo>
                  <a:pt x="278" y="214"/>
                </a:lnTo>
                <a:lnTo>
                  <a:pt x="298" y="201"/>
                </a:lnTo>
                <a:lnTo>
                  <a:pt x="318" y="191"/>
                </a:lnTo>
                <a:lnTo>
                  <a:pt x="340" y="183"/>
                </a:lnTo>
                <a:lnTo>
                  <a:pt x="363" y="177"/>
                </a:lnTo>
                <a:lnTo>
                  <a:pt x="387" y="174"/>
                </a:lnTo>
                <a:lnTo>
                  <a:pt x="411" y="173"/>
                </a:lnTo>
                <a:lnTo>
                  <a:pt x="411" y="173"/>
                </a:lnTo>
                <a:close/>
                <a:moveTo>
                  <a:pt x="427" y="244"/>
                </a:moveTo>
                <a:lnTo>
                  <a:pt x="468" y="332"/>
                </a:lnTo>
                <a:lnTo>
                  <a:pt x="564" y="344"/>
                </a:lnTo>
                <a:lnTo>
                  <a:pt x="564" y="344"/>
                </a:lnTo>
                <a:lnTo>
                  <a:pt x="569" y="345"/>
                </a:lnTo>
                <a:lnTo>
                  <a:pt x="573" y="347"/>
                </a:lnTo>
                <a:lnTo>
                  <a:pt x="576" y="351"/>
                </a:lnTo>
                <a:lnTo>
                  <a:pt x="578" y="355"/>
                </a:lnTo>
                <a:lnTo>
                  <a:pt x="578" y="355"/>
                </a:lnTo>
                <a:lnTo>
                  <a:pt x="580" y="361"/>
                </a:lnTo>
                <a:lnTo>
                  <a:pt x="578" y="365"/>
                </a:lnTo>
                <a:lnTo>
                  <a:pt x="577" y="370"/>
                </a:lnTo>
                <a:lnTo>
                  <a:pt x="574" y="373"/>
                </a:lnTo>
                <a:lnTo>
                  <a:pt x="502" y="440"/>
                </a:lnTo>
                <a:lnTo>
                  <a:pt x="521" y="535"/>
                </a:lnTo>
                <a:lnTo>
                  <a:pt x="521" y="535"/>
                </a:lnTo>
                <a:lnTo>
                  <a:pt x="521" y="540"/>
                </a:lnTo>
                <a:lnTo>
                  <a:pt x="520" y="544"/>
                </a:lnTo>
                <a:lnTo>
                  <a:pt x="518" y="549"/>
                </a:lnTo>
                <a:lnTo>
                  <a:pt x="514" y="552"/>
                </a:lnTo>
                <a:lnTo>
                  <a:pt x="514" y="552"/>
                </a:lnTo>
                <a:lnTo>
                  <a:pt x="510" y="555"/>
                </a:lnTo>
                <a:lnTo>
                  <a:pt x="505" y="556"/>
                </a:lnTo>
                <a:lnTo>
                  <a:pt x="501" y="555"/>
                </a:lnTo>
                <a:lnTo>
                  <a:pt x="496" y="554"/>
                </a:lnTo>
                <a:lnTo>
                  <a:pt x="411" y="506"/>
                </a:lnTo>
                <a:lnTo>
                  <a:pt x="326" y="554"/>
                </a:lnTo>
                <a:lnTo>
                  <a:pt x="326" y="554"/>
                </a:lnTo>
                <a:lnTo>
                  <a:pt x="322" y="555"/>
                </a:lnTo>
                <a:lnTo>
                  <a:pt x="317" y="556"/>
                </a:lnTo>
                <a:lnTo>
                  <a:pt x="311" y="555"/>
                </a:lnTo>
                <a:lnTo>
                  <a:pt x="307" y="552"/>
                </a:lnTo>
                <a:lnTo>
                  <a:pt x="307" y="552"/>
                </a:lnTo>
                <a:lnTo>
                  <a:pt x="303" y="549"/>
                </a:lnTo>
                <a:lnTo>
                  <a:pt x="301" y="544"/>
                </a:lnTo>
                <a:lnTo>
                  <a:pt x="300" y="540"/>
                </a:lnTo>
                <a:lnTo>
                  <a:pt x="300" y="535"/>
                </a:lnTo>
                <a:lnTo>
                  <a:pt x="319" y="440"/>
                </a:lnTo>
                <a:lnTo>
                  <a:pt x="249" y="373"/>
                </a:lnTo>
                <a:lnTo>
                  <a:pt x="249" y="373"/>
                </a:lnTo>
                <a:lnTo>
                  <a:pt x="245" y="370"/>
                </a:lnTo>
                <a:lnTo>
                  <a:pt x="243" y="365"/>
                </a:lnTo>
                <a:lnTo>
                  <a:pt x="243" y="361"/>
                </a:lnTo>
                <a:lnTo>
                  <a:pt x="243" y="355"/>
                </a:lnTo>
                <a:lnTo>
                  <a:pt x="243" y="355"/>
                </a:lnTo>
                <a:lnTo>
                  <a:pt x="245" y="351"/>
                </a:lnTo>
                <a:lnTo>
                  <a:pt x="249" y="347"/>
                </a:lnTo>
                <a:lnTo>
                  <a:pt x="253" y="345"/>
                </a:lnTo>
                <a:lnTo>
                  <a:pt x="258" y="344"/>
                </a:lnTo>
                <a:lnTo>
                  <a:pt x="355" y="332"/>
                </a:lnTo>
                <a:lnTo>
                  <a:pt x="395" y="244"/>
                </a:lnTo>
                <a:lnTo>
                  <a:pt x="395" y="244"/>
                </a:lnTo>
                <a:lnTo>
                  <a:pt x="398" y="240"/>
                </a:lnTo>
                <a:lnTo>
                  <a:pt x="401" y="236"/>
                </a:lnTo>
                <a:lnTo>
                  <a:pt x="406" y="234"/>
                </a:lnTo>
                <a:lnTo>
                  <a:pt x="411" y="234"/>
                </a:lnTo>
                <a:lnTo>
                  <a:pt x="411" y="234"/>
                </a:lnTo>
                <a:lnTo>
                  <a:pt x="416" y="234"/>
                </a:lnTo>
                <a:lnTo>
                  <a:pt x="421" y="236"/>
                </a:lnTo>
                <a:lnTo>
                  <a:pt x="424" y="240"/>
                </a:lnTo>
                <a:lnTo>
                  <a:pt x="427" y="244"/>
                </a:lnTo>
                <a:lnTo>
                  <a:pt x="427" y="2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2DAB279D-E3F6-1D47-9804-9F55EB389A2D}"/>
              </a:ext>
            </a:extLst>
          </p:cNvPr>
          <p:cNvSpPr>
            <a:spLocks noEditPoints="1"/>
          </p:cNvSpPr>
          <p:nvPr/>
        </p:nvSpPr>
        <p:spPr bwMode="auto">
          <a:xfrm>
            <a:off x="5673726" y="2030430"/>
            <a:ext cx="307879" cy="375437"/>
          </a:xfrm>
          <a:custGeom>
            <a:avLst/>
            <a:gdLst>
              <a:gd name="T0" fmla="*/ 292 w 959"/>
              <a:gd name="T1" fmla="*/ 1 h 1168"/>
              <a:gd name="T2" fmla="*/ 918 w 959"/>
              <a:gd name="T3" fmla="*/ 9 h 1168"/>
              <a:gd name="T4" fmla="*/ 957 w 959"/>
              <a:gd name="T5" fmla="*/ 62 h 1168"/>
              <a:gd name="T6" fmla="*/ 950 w 959"/>
              <a:gd name="T7" fmla="*/ 1127 h 1168"/>
              <a:gd name="T8" fmla="*/ 896 w 959"/>
              <a:gd name="T9" fmla="*/ 1167 h 1168"/>
              <a:gd name="T10" fmla="*/ 40 w 959"/>
              <a:gd name="T11" fmla="*/ 1159 h 1168"/>
              <a:gd name="T12" fmla="*/ 1 w 959"/>
              <a:gd name="T13" fmla="*/ 1107 h 1168"/>
              <a:gd name="T14" fmla="*/ 9 w 959"/>
              <a:gd name="T15" fmla="*/ 270 h 1168"/>
              <a:gd name="T16" fmla="*/ 877 w 959"/>
              <a:gd name="T17" fmla="*/ 82 h 1168"/>
              <a:gd name="T18" fmla="*/ 304 w 959"/>
              <a:gd name="T19" fmla="*/ 324 h 1168"/>
              <a:gd name="T20" fmla="*/ 287 w 959"/>
              <a:gd name="T21" fmla="*/ 269 h 1168"/>
              <a:gd name="T22" fmla="*/ 377 w 959"/>
              <a:gd name="T23" fmla="*/ 900 h 1168"/>
              <a:gd name="T24" fmla="*/ 329 w 959"/>
              <a:gd name="T25" fmla="*/ 964 h 1168"/>
              <a:gd name="T26" fmla="*/ 235 w 959"/>
              <a:gd name="T27" fmla="*/ 983 h 1168"/>
              <a:gd name="T28" fmla="*/ 158 w 959"/>
              <a:gd name="T29" fmla="*/ 931 h 1168"/>
              <a:gd name="T30" fmla="*/ 139 w 959"/>
              <a:gd name="T31" fmla="*/ 836 h 1168"/>
              <a:gd name="T32" fmla="*/ 187 w 959"/>
              <a:gd name="T33" fmla="*/ 761 h 1168"/>
              <a:gd name="T34" fmla="*/ 205 w 959"/>
              <a:gd name="T35" fmla="*/ 657 h 1168"/>
              <a:gd name="T36" fmla="*/ 258 w 959"/>
              <a:gd name="T37" fmla="*/ 642 h 1168"/>
              <a:gd name="T38" fmla="*/ 343 w 959"/>
              <a:gd name="T39" fmla="*/ 470 h 1168"/>
              <a:gd name="T40" fmla="*/ 502 w 959"/>
              <a:gd name="T41" fmla="*/ 292 h 1168"/>
              <a:gd name="T42" fmla="*/ 531 w 959"/>
              <a:gd name="T43" fmla="*/ 265 h 1168"/>
              <a:gd name="T44" fmla="*/ 821 w 959"/>
              <a:gd name="T45" fmla="*/ 286 h 1168"/>
              <a:gd name="T46" fmla="*/ 805 w 959"/>
              <a:gd name="T47" fmla="*/ 509 h 1168"/>
              <a:gd name="T48" fmla="*/ 771 w 959"/>
              <a:gd name="T49" fmla="*/ 593 h 1168"/>
              <a:gd name="T50" fmla="*/ 717 w 959"/>
              <a:gd name="T51" fmla="*/ 738 h 1168"/>
              <a:gd name="T52" fmla="*/ 785 w 959"/>
              <a:gd name="T53" fmla="*/ 774 h 1168"/>
              <a:gd name="T54" fmla="*/ 822 w 959"/>
              <a:gd name="T55" fmla="*/ 861 h 1168"/>
              <a:gd name="T56" fmla="*/ 785 w 959"/>
              <a:gd name="T57" fmla="*/ 949 h 1168"/>
              <a:gd name="T58" fmla="*/ 699 w 959"/>
              <a:gd name="T59" fmla="*/ 986 h 1168"/>
              <a:gd name="T60" fmla="*/ 612 w 959"/>
              <a:gd name="T61" fmla="*/ 949 h 1168"/>
              <a:gd name="T62" fmla="*/ 505 w 959"/>
              <a:gd name="T63" fmla="*/ 930 h 1168"/>
              <a:gd name="T64" fmla="*/ 475 w 959"/>
              <a:gd name="T65" fmla="*/ 915 h 1168"/>
              <a:gd name="T66" fmla="*/ 415 w 959"/>
              <a:gd name="T67" fmla="*/ 452 h 1168"/>
              <a:gd name="T68" fmla="*/ 313 w 959"/>
              <a:gd name="T69" fmla="*/ 585 h 1168"/>
              <a:gd name="T70" fmla="*/ 346 w 959"/>
              <a:gd name="T71" fmla="*/ 674 h 1168"/>
              <a:gd name="T72" fmla="*/ 308 w 959"/>
              <a:gd name="T73" fmla="*/ 747 h 1168"/>
              <a:gd name="T74" fmla="*/ 365 w 959"/>
              <a:gd name="T75" fmla="*/ 796 h 1168"/>
              <a:gd name="T76" fmla="*/ 475 w 959"/>
              <a:gd name="T77" fmla="*/ 801 h 1168"/>
              <a:gd name="T78" fmla="*/ 577 w 959"/>
              <a:gd name="T79" fmla="*/ 850 h 1168"/>
              <a:gd name="T80" fmla="*/ 612 w 959"/>
              <a:gd name="T81" fmla="*/ 774 h 1168"/>
              <a:gd name="T82" fmla="*/ 680 w 959"/>
              <a:gd name="T83" fmla="*/ 616 h 1168"/>
              <a:gd name="T84" fmla="*/ 628 w 959"/>
              <a:gd name="T85" fmla="*/ 589 h 1168"/>
              <a:gd name="T86" fmla="*/ 514 w 959"/>
              <a:gd name="T87" fmla="*/ 507 h 1168"/>
              <a:gd name="T88" fmla="*/ 557 w 959"/>
              <a:gd name="T89" fmla="*/ 319 h 1168"/>
              <a:gd name="T90" fmla="*/ 719 w 959"/>
              <a:gd name="T91" fmla="*/ 795 h 1168"/>
              <a:gd name="T92" fmla="*/ 660 w 959"/>
              <a:gd name="T93" fmla="*/ 804 h 1168"/>
              <a:gd name="T94" fmla="*/ 630 w 959"/>
              <a:gd name="T95" fmla="*/ 868 h 1168"/>
              <a:gd name="T96" fmla="*/ 692 w 959"/>
              <a:gd name="T97" fmla="*/ 931 h 1168"/>
              <a:gd name="T98" fmla="*/ 756 w 959"/>
              <a:gd name="T99" fmla="*/ 900 h 1168"/>
              <a:gd name="T100" fmla="*/ 756 w 959"/>
              <a:gd name="T101" fmla="*/ 823 h 1168"/>
              <a:gd name="T102" fmla="*/ 267 w 959"/>
              <a:gd name="T103" fmla="*/ 792 h 1168"/>
              <a:gd name="T104" fmla="*/ 211 w 959"/>
              <a:gd name="T105" fmla="*/ 812 h 1168"/>
              <a:gd name="T106" fmla="*/ 197 w 959"/>
              <a:gd name="T107" fmla="*/ 889 h 1168"/>
              <a:gd name="T108" fmla="*/ 260 w 959"/>
              <a:gd name="T109" fmla="*/ 931 h 1168"/>
              <a:gd name="T110" fmla="*/ 328 w 959"/>
              <a:gd name="T111" fmla="*/ 875 h 1168"/>
              <a:gd name="T112" fmla="*/ 308 w 959"/>
              <a:gd name="T113" fmla="*/ 812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9" h="1168">
                <a:moveTo>
                  <a:pt x="23" y="252"/>
                </a:moveTo>
                <a:lnTo>
                  <a:pt x="252" y="23"/>
                </a:lnTo>
                <a:lnTo>
                  <a:pt x="252" y="23"/>
                </a:lnTo>
                <a:lnTo>
                  <a:pt x="258" y="17"/>
                </a:lnTo>
                <a:lnTo>
                  <a:pt x="264" y="13"/>
                </a:lnTo>
                <a:lnTo>
                  <a:pt x="271" y="9"/>
                </a:lnTo>
                <a:lnTo>
                  <a:pt x="278" y="6"/>
                </a:lnTo>
                <a:lnTo>
                  <a:pt x="284" y="3"/>
                </a:lnTo>
                <a:lnTo>
                  <a:pt x="292" y="1"/>
                </a:lnTo>
                <a:lnTo>
                  <a:pt x="299" y="0"/>
                </a:lnTo>
                <a:lnTo>
                  <a:pt x="307" y="0"/>
                </a:lnTo>
                <a:lnTo>
                  <a:pt x="881" y="0"/>
                </a:lnTo>
                <a:lnTo>
                  <a:pt x="881" y="0"/>
                </a:lnTo>
                <a:lnTo>
                  <a:pt x="889" y="0"/>
                </a:lnTo>
                <a:lnTo>
                  <a:pt x="896" y="1"/>
                </a:lnTo>
                <a:lnTo>
                  <a:pt x="904" y="3"/>
                </a:lnTo>
                <a:lnTo>
                  <a:pt x="911" y="6"/>
                </a:lnTo>
                <a:lnTo>
                  <a:pt x="918" y="9"/>
                </a:lnTo>
                <a:lnTo>
                  <a:pt x="925" y="14"/>
                </a:lnTo>
                <a:lnTo>
                  <a:pt x="930" y="18"/>
                </a:lnTo>
                <a:lnTo>
                  <a:pt x="936" y="23"/>
                </a:lnTo>
                <a:lnTo>
                  <a:pt x="941" y="29"/>
                </a:lnTo>
                <a:lnTo>
                  <a:pt x="945" y="34"/>
                </a:lnTo>
                <a:lnTo>
                  <a:pt x="950" y="41"/>
                </a:lnTo>
                <a:lnTo>
                  <a:pt x="952" y="48"/>
                </a:lnTo>
                <a:lnTo>
                  <a:pt x="955" y="55"/>
                </a:lnTo>
                <a:lnTo>
                  <a:pt x="957" y="62"/>
                </a:lnTo>
                <a:lnTo>
                  <a:pt x="958" y="70"/>
                </a:lnTo>
                <a:lnTo>
                  <a:pt x="959" y="78"/>
                </a:lnTo>
                <a:lnTo>
                  <a:pt x="959" y="1091"/>
                </a:lnTo>
                <a:lnTo>
                  <a:pt x="959" y="1091"/>
                </a:lnTo>
                <a:lnTo>
                  <a:pt x="958" y="1099"/>
                </a:lnTo>
                <a:lnTo>
                  <a:pt x="957" y="1107"/>
                </a:lnTo>
                <a:lnTo>
                  <a:pt x="955" y="1114"/>
                </a:lnTo>
                <a:lnTo>
                  <a:pt x="952" y="1120"/>
                </a:lnTo>
                <a:lnTo>
                  <a:pt x="950" y="1127"/>
                </a:lnTo>
                <a:lnTo>
                  <a:pt x="945" y="1134"/>
                </a:lnTo>
                <a:lnTo>
                  <a:pt x="941" y="1140"/>
                </a:lnTo>
                <a:lnTo>
                  <a:pt x="936" y="1145"/>
                </a:lnTo>
                <a:lnTo>
                  <a:pt x="930" y="1150"/>
                </a:lnTo>
                <a:lnTo>
                  <a:pt x="925" y="1155"/>
                </a:lnTo>
                <a:lnTo>
                  <a:pt x="918" y="1159"/>
                </a:lnTo>
                <a:lnTo>
                  <a:pt x="911" y="1163"/>
                </a:lnTo>
                <a:lnTo>
                  <a:pt x="904" y="1165"/>
                </a:lnTo>
                <a:lnTo>
                  <a:pt x="896" y="1167"/>
                </a:lnTo>
                <a:lnTo>
                  <a:pt x="889" y="1168"/>
                </a:lnTo>
                <a:lnTo>
                  <a:pt x="881" y="1168"/>
                </a:lnTo>
                <a:lnTo>
                  <a:pt x="78" y="1168"/>
                </a:lnTo>
                <a:lnTo>
                  <a:pt x="78" y="1168"/>
                </a:lnTo>
                <a:lnTo>
                  <a:pt x="70" y="1168"/>
                </a:lnTo>
                <a:lnTo>
                  <a:pt x="62" y="1167"/>
                </a:lnTo>
                <a:lnTo>
                  <a:pt x="55" y="1165"/>
                </a:lnTo>
                <a:lnTo>
                  <a:pt x="47" y="1163"/>
                </a:lnTo>
                <a:lnTo>
                  <a:pt x="40" y="1159"/>
                </a:lnTo>
                <a:lnTo>
                  <a:pt x="34" y="1155"/>
                </a:lnTo>
                <a:lnTo>
                  <a:pt x="28" y="1150"/>
                </a:lnTo>
                <a:lnTo>
                  <a:pt x="23" y="1145"/>
                </a:lnTo>
                <a:lnTo>
                  <a:pt x="17" y="1140"/>
                </a:lnTo>
                <a:lnTo>
                  <a:pt x="13" y="1134"/>
                </a:lnTo>
                <a:lnTo>
                  <a:pt x="9" y="1127"/>
                </a:lnTo>
                <a:lnTo>
                  <a:pt x="6" y="1120"/>
                </a:lnTo>
                <a:lnTo>
                  <a:pt x="4" y="1114"/>
                </a:lnTo>
                <a:lnTo>
                  <a:pt x="1" y="1107"/>
                </a:lnTo>
                <a:lnTo>
                  <a:pt x="0" y="1099"/>
                </a:lnTo>
                <a:lnTo>
                  <a:pt x="0" y="1091"/>
                </a:lnTo>
                <a:lnTo>
                  <a:pt x="0" y="307"/>
                </a:lnTo>
                <a:lnTo>
                  <a:pt x="0" y="307"/>
                </a:lnTo>
                <a:lnTo>
                  <a:pt x="0" y="300"/>
                </a:lnTo>
                <a:lnTo>
                  <a:pt x="1" y="292"/>
                </a:lnTo>
                <a:lnTo>
                  <a:pt x="4" y="284"/>
                </a:lnTo>
                <a:lnTo>
                  <a:pt x="6" y="277"/>
                </a:lnTo>
                <a:lnTo>
                  <a:pt x="9" y="270"/>
                </a:lnTo>
                <a:lnTo>
                  <a:pt x="13" y="265"/>
                </a:lnTo>
                <a:lnTo>
                  <a:pt x="17" y="258"/>
                </a:lnTo>
                <a:lnTo>
                  <a:pt x="23" y="252"/>
                </a:lnTo>
                <a:lnTo>
                  <a:pt x="23" y="252"/>
                </a:lnTo>
                <a:close/>
                <a:moveTo>
                  <a:pt x="279" y="329"/>
                </a:moveTo>
                <a:lnTo>
                  <a:pt x="82" y="329"/>
                </a:lnTo>
                <a:lnTo>
                  <a:pt x="82" y="1086"/>
                </a:lnTo>
                <a:lnTo>
                  <a:pt x="877" y="1086"/>
                </a:lnTo>
                <a:lnTo>
                  <a:pt x="877" y="82"/>
                </a:lnTo>
                <a:lnTo>
                  <a:pt x="343" y="82"/>
                </a:lnTo>
                <a:lnTo>
                  <a:pt x="343" y="266"/>
                </a:lnTo>
                <a:lnTo>
                  <a:pt x="343" y="266"/>
                </a:lnTo>
                <a:lnTo>
                  <a:pt x="340" y="278"/>
                </a:lnTo>
                <a:lnTo>
                  <a:pt x="337" y="291"/>
                </a:lnTo>
                <a:lnTo>
                  <a:pt x="331" y="301"/>
                </a:lnTo>
                <a:lnTo>
                  <a:pt x="323" y="310"/>
                </a:lnTo>
                <a:lnTo>
                  <a:pt x="314" y="318"/>
                </a:lnTo>
                <a:lnTo>
                  <a:pt x="304" y="324"/>
                </a:lnTo>
                <a:lnTo>
                  <a:pt x="291" y="327"/>
                </a:lnTo>
                <a:lnTo>
                  <a:pt x="279" y="329"/>
                </a:lnTo>
                <a:lnTo>
                  <a:pt x="279" y="329"/>
                </a:lnTo>
                <a:close/>
                <a:moveTo>
                  <a:pt x="119" y="274"/>
                </a:moveTo>
                <a:lnTo>
                  <a:pt x="279" y="274"/>
                </a:lnTo>
                <a:lnTo>
                  <a:pt x="279" y="274"/>
                </a:lnTo>
                <a:lnTo>
                  <a:pt x="282" y="274"/>
                </a:lnTo>
                <a:lnTo>
                  <a:pt x="286" y="272"/>
                </a:lnTo>
                <a:lnTo>
                  <a:pt x="287" y="269"/>
                </a:lnTo>
                <a:lnTo>
                  <a:pt x="288" y="266"/>
                </a:lnTo>
                <a:lnTo>
                  <a:pt x="288" y="104"/>
                </a:lnTo>
                <a:lnTo>
                  <a:pt x="119" y="274"/>
                </a:lnTo>
                <a:lnTo>
                  <a:pt x="119" y="274"/>
                </a:lnTo>
                <a:close/>
                <a:moveTo>
                  <a:pt x="475" y="881"/>
                </a:moveTo>
                <a:lnTo>
                  <a:pt x="381" y="881"/>
                </a:lnTo>
                <a:lnTo>
                  <a:pt x="381" y="881"/>
                </a:lnTo>
                <a:lnTo>
                  <a:pt x="379" y="891"/>
                </a:lnTo>
                <a:lnTo>
                  <a:pt x="377" y="900"/>
                </a:lnTo>
                <a:lnTo>
                  <a:pt x="373" y="909"/>
                </a:lnTo>
                <a:lnTo>
                  <a:pt x="370" y="918"/>
                </a:lnTo>
                <a:lnTo>
                  <a:pt x="364" y="926"/>
                </a:lnTo>
                <a:lnTo>
                  <a:pt x="360" y="934"/>
                </a:lnTo>
                <a:lnTo>
                  <a:pt x="354" y="942"/>
                </a:lnTo>
                <a:lnTo>
                  <a:pt x="347" y="949"/>
                </a:lnTo>
                <a:lnTo>
                  <a:pt x="347" y="949"/>
                </a:lnTo>
                <a:lnTo>
                  <a:pt x="338" y="957"/>
                </a:lnTo>
                <a:lnTo>
                  <a:pt x="329" y="964"/>
                </a:lnTo>
                <a:lnTo>
                  <a:pt x="319" y="971"/>
                </a:lnTo>
                <a:lnTo>
                  <a:pt x="308" y="975"/>
                </a:lnTo>
                <a:lnTo>
                  <a:pt x="297" y="980"/>
                </a:lnTo>
                <a:lnTo>
                  <a:pt x="284" y="983"/>
                </a:lnTo>
                <a:lnTo>
                  <a:pt x="273" y="985"/>
                </a:lnTo>
                <a:lnTo>
                  <a:pt x="260" y="986"/>
                </a:lnTo>
                <a:lnTo>
                  <a:pt x="260" y="986"/>
                </a:lnTo>
                <a:lnTo>
                  <a:pt x="248" y="985"/>
                </a:lnTo>
                <a:lnTo>
                  <a:pt x="235" y="983"/>
                </a:lnTo>
                <a:lnTo>
                  <a:pt x="224" y="980"/>
                </a:lnTo>
                <a:lnTo>
                  <a:pt x="212" y="975"/>
                </a:lnTo>
                <a:lnTo>
                  <a:pt x="201" y="971"/>
                </a:lnTo>
                <a:lnTo>
                  <a:pt x="191" y="964"/>
                </a:lnTo>
                <a:lnTo>
                  <a:pt x="182" y="957"/>
                </a:lnTo>
                <a:lnTo>
                  <a:pt x="173" y="949"/>
                </a:lnTo>
                <a:lnTo>
                  <a:pt x="173" y="949"/>
                </a:lnTo>
                <a:lnTo>
                  <a:pt x="165" y="940"/>
                </a:lnTo>
                <a:lnTo>
                  <a:pt x="158" y="931"/>
                </a:lnTo>
                <a:lnTo>
                  <a:pt x="152" y="921"/>
                </a:lnTo>
                <a:lnTo>
                  <a:pt x="146" y="909"/>
                </a:lnTo>
                <a:lnTo>
                  <a:pt x="143" y="898"/>
                </a:lnTo>
                <a:lnTo>
                  <a:pt x="139" y="886"/>
                </a:lnTo>
                <a:lnTo>
                  <a:pt x="137" y="874"/>
                </a:lnTo>
                <a:lnTo>
                  <a:pt x="137" y="861"/>
                </a:lnTo>
                <a:lnTo>
                  <a:pt x="137" y="861"/>
                </a:lnTo>
                <a:lnTo>
                  <a:pt x="137" y="849"/>
                </a:lnTo>
                <a:lnTo>
                  <a:pt x="139" y="836"/>
                </a:lnTo>
                <a:lnTo>
                  <a:pt x="143" y="825"/>
                </a:lnTo>
                <a:lnTo>
                  <a:pt x="146" y="813"/>
                </a:lnTo>
                <a:lnTo>
                  <a:pt x="152" y="802"/>
                </a:lnTo>
                <a:lnTo>
                  <a:pt x="158" y="792"/>
                </a:lnTo>
                <a:lnTo>
                  <a:pt x="165" y="783"/>
                </a:lnTo>
                <a:lnTo>
                  <a:pt x="173" y="774"/>
                </a:lnTo>
                <a:lnTo>
                  <a:pt x="173" y="774"/>
                </a:lnTo>
                <a:lnTo>
                  <a:pt x="179" y="767"/>
                </a:lnTo>
                <a:lnTo>
                  <a:pt x="187" y="761"/>
                </a:lnTo>
                <a:lnTo>
                  <a:pt x="195" y="755"/>
                </a:lnTo>
                <a:lnTo>
                  <a:pt x="203" y="751"/>
                </a:lnTo>
                <a:lnTo>
                  <a:pt x="212" y="747"/>
                </a:lnTo>
                <a:lnTo>
                  <a:pt x="222" y="744"/>
                </a:lnTo>
                <a:lnTo>
                  <a:pt x="231" y="740"/>
                </a:lnTo>
                <a:lnTo>
                  <a:pt x="241" y="738"/>
                </a:lnTo>
                <a:lnTo>
                  <a:pt x="206" y="662"/>
                </a:lnTo>
                <a:lnTo>
                  <a:pt x="206" y="662"/>
                </a:lnTo>
                <a:lnTo>
                  <a:pt x="205" y="657"/>
                </a:lnTo>
                <a:lnTo>
                  <a:pt x="203" y="653"/>
                </a:lnTo>
                <a:lnTo>
                  <a:pt x="205" y="647"/>
                </a:lnTo>
                <a:lnTo>
                  <a:pt x="206" y="642"/>
                </a:lnTo>
                <a:lnTo>
                  <a:pt x="209" y="639"/>
                </a:lnTo>
                <a:lnTo>
                  <a:pt x="214" y="636"/>
                </a:lnTo>
                <a:lnTo>
                  <a:pt x="220" y="634"/>
                </a:lnTo>
                <a:lnTo>
                  <a:pt x="227" y="636"/>
                </a:lnTo>
                <a:lnTo>
                  <a:pt x="258" y="642"/>
                </a:lnTo>
                <a:lnTo>
                  <a:pt x="258" y="642"/>
                </a:lnTo>
                <a:lnTo>
                  <a:pt x="264" y="617"/>
                </a:lnTo>
                <a:lnTo>
                  <a:pt x="272" y="593"/>
                </a:lnTo>
                <a:lnTo>
                  <a:pt x="280" y="570"/>
                </a:lnTo>
                <a:lnTo>
                  <a:pt x="290" y="548"/>
                </a:lnTo>
                <a:lnTo>
                  <a:pt x="302" y="527"/>
                </a:lnTo>
                <a:lnTo>
                  <a:pt x="314" y="507"/>
                </a:lnTo>
                <a:lnTo>
                  <a:pt x="328" y="487"/>
                </a:lnTo>
                <a:lnTo>
                  <a:pt x="343" y="470"/>
                </a:lnTo>
                <a:lnTo>
                  <a:pt x="343" y="470"/>
                </a:lnTo>
                <a:lnTo>
                  <a:pt x="360" y="452"/>
                </a:lnTo>
                <a:lnTo>
                  <a:pt x="378" y="436"/>
                </a:lnTo>
                <a:lnTo>
                  <a:pt x="396" y="421"/>
                </a:lnTo>
                <a:lnTo>
                  <a:pt x="416" y="407"/>
                </a:lnTo>
                <a:lnTo>
                  <a:pt x="436" y="396"/>
                </a:lnTo>
                <a:lnTo>
                  <a:pt x="458" y="386"/>
                </a:lnTo>
                <a:lnTo>
                  <a:pt x="480" y="378"/>
                </a:lnTo>
                <a:lnTo>
                  <a:pt x="502" y="372"/>
                </a:lnTo>
                <a:lnTo>
                  <a:pt x="502" y="292"/>
                </a:lnTo>
                <a:lnTo>
                  <a:pt x="502" y="292"/>
                </a:lnTo>
                <a:lnTo>
                  <a:pt x="502" y="286"/>
                </a:lnTo>
                <a:lnTo>
                  <a:pt x="505" y="282"/>
                </a:lnTo>
                <a:lnTo>
                  <a:pt x="507" y="277"/>
                </a:lnTo>
                <a:lnTo>
                  <a:pt x="512" y="273"/>
                </a:lnTo>
                <a:lnTo>
                  <a:pt x="516" y="269"/>
                </a:lnTo>
                <a:lnTo>
                  <a:pt x="521" y="267"/>
                </a:lnTo>
                <a:lnTo>
                  <a:pt x="526" y="266"/>
                </a:lnTo>
                <a:lnTo>
                  <a:pt x="531" y="265"/>
                </a:lnTo>
                <a:lnTo>
                  <a:pt x="795" y="265"/>
                </a:lnTo>
                <a:lnTo>
                  <a:pt x="795" y="265"/>
                </a:lnTo>
                <a:lnTo>
                  <a:pt x="800" y="266"/>
                </a:lnTo>
                <a:lnTo>
                  <a:pt x="805" y="267"/>
                </a:lnTo>
                <a:lnTo>
                  <a:pt x="809" y="269"/>
                </a:lnTo>
                <a:lnTo>
                  <a:pt x="814" y="273"/>
                </a:lnTo>
                <a:lnTo>
                  <a:pt x="817" y="277"/>
                </a:lnTo>
                <a:lnTo>
                  <a:pt x="820" y="282"/>
                </a:lnTo>
                <a:lnTo>
                  <a:pt x="821" y="286"/>
                </a:lnTo>
                <a:lnTo>
                  <a:pt x="822" y="292"/>
                </a:lnTo>
                <a:lnTo>
                  <a:pt x="822" y="484"/>
                </a:lnTo>
                <a:lnTo>
                  <a:pt x="822" y="484"/>
                </a:lnTo>
                <a:lnTo>
                  <a:pt x="821" y="489"/>
                </a:lnTo>
                <a:lnTo>
                  <a:pt x="820" y="494"/>
                </a:lnTo>
                <a:lnTo>
                  <a:pt x="817" y="499"/>
                </a:lnTo>
                <a:lnTo>
                  <a:pt x="814" y="503"/>
                </a:lnTo>
                <a:lnTo>
                  <a:pt x="809" y="507"/>
                </a:lnTo>
                <a:lnTo>
                  <a:pt x="805" y="509"/>
                </a:lnTo>
                <a:lnTo>
                  <a:pt x="800" y="511"/>
                </a:lnTo>
                <a:lnTo>
                  <a:pt x="795" y="511"/>
                </a:lnTo>
                <a:lnTo>
                  <a:pt x="708" y="511"/>
                </a:lnTo>
                <a:lnTo>
                  <a:pt x="708" y="511"/>
                </a:lnTo>
                <a:lnTo>
                  <a:pt x="710" y="513"/>
                </a:lnTo>
                <a:lnTo>
                  <a:pt x="766" y="584"/>
                </a:lnTo>
                <a:lnTo>
                  <a:pt x="766" y="584"/>
                </a:lnTo>
                <a:lnTo>
                  <a:pt x="768" y="588"/>
                </a:lnTo>
                <a:lnTo>
                  <a:pt x="771" y="593"/>
                </a:lnTo>
                <a:lnTo>
                  <a:pt x="771" y="598"/>
                </a:lnTo>
                <a:lnTo>
                  <a:pt x="771" y="604"/>
                </a:lnTo>
                <a:lnTo>
                  <a:pt x="767" y="608"/>
                </a:lnTo>
                <a:lnTo>
                  <a:pt x="764" y="613"/>
                </a:lnTo>
                <a:lnTo>
                  <a:pt x="758" y="615"/>
                </a:lnTo>
                <a:lnTo>
                  <a:pt x="751" y="616"/>
                </a:lnTo>
                <a:lnTo>
                  <a:pt x="717" y="616"/>
                </a:lnTo>
                <a:lnTo>
                  <a:pt x="717" y="738"/>
                </a:lnTo>
                <a:lnTo>
                  <a:pt x="717" y="738"/>
                </a:lnTo>
                <a:lnTo>
                  <a:pt x="726" y="740"/>
                </a:lnTo>
                <a:lnTo>
                  <a:pt x="736" y="743"/>
                </a:lnTo>
                <a:lnTo>
                  <a:pt x="745" y="746"/>
                </a:lnTo>
                <a:lnTo>
                  <a:pt x="755" y="751"/>
                </a:lnTo>
                <a:lnTo>
                  <a:pt x="763" y="755"/>
                </a:lnTo>
                <a:lnTo>
                  <a:pt x="771" y="761"/>
                </a:lnTo>
                <a:lnTo>
                  <a:pt x="779" y="767"/>
                </a:lnTo>
                <a:lnTo>
                  <a:pt x="785" y="774"/>
                </a:lnTo>
                <a:lnTo>
                  <a:pt x="785" y="774"/>
                </a:lnTo>
                <a:lnTo>
                  <a:pt x="793" y="783"/>
                </a:lnTo>
                <a:lnTo>
                  <a:pt x="800" y="792"/>
                </a:lnTo>
                <a:lnTo>
                  <a:pt x="807" y="802"/>
                </a:lnTo>
                <a:lnTo>
                  <a:pt x="812" y="813"/>
                </a:lnTo>
                <a:lnTo>
                  <a:pt x="816" y="825"/>
                </a:lnTo>
                <a:lnTo>
                  <a:pt x="820" y="836"/>
                </a:lnTo>
                <a:lnTo>
                  <a:pt x="821" y="849"/>
                </a:lnTo>
                <a:lnTo>
                  <a:pt x="822" y="861"/>
                </a:lnTo>
                <a:lnTo>
                  <a:pt x="822" y="861"/>
                </a:lnTo>
                <a:lnTo>
                  <a:pt x="821" y="874"/>
                </a:lnTo>
                <a:lnTo>
                  <a:pt x="820" y="886"/>
                </a:lnTo>
                <a:lnTo>
                  <a:pt x="816" y="898"/>
                </a:lnTo>
                <a:lnTo>
                  <a:pt x="812" y="909"/>
                </a:lnTo>
                <a:lnTo>
                  <a:pt x="807" y="921"/>
                </a:lnTo>
                <a:lnTo>
                  <a:pt x="800" y="931"/>
                </a:lnTo>
                <a:lnTo>
                  <a:pt x="793" y="940"/>
                </a:lnTo>
                <a:lnTo>
                  <a:pt x="785" y="949"/>
                </a:lnTo>
                <a:lnTo>
                  <a:pt x="785" y="949"/>
                </a:lnTo>
                <a:lnTo>
                  <a:pt x="777" y="957"/>
                </a:lnTo>
                <a:lnTo>
                  <a:pt x="767" y="964"/>
                </a:lnTo>
                <a:lnTo>
                  <a:pt x="757" y="971"/>
                </a:lnTo>
                <a:lnTo>
                  <a:pt x="747" y="975"/>
                </a:lnTo>
                <a:lnTo>
                  <a:pt x="735" y="980"/>
                </a:lnTo>
                <a:lnTo>
                  <a:pt x="724" y="983"/>
                </a:lnTo>
                <a:lnTo>
                  <a:pt x="711" y="985"/>
                </a:lnTo>
                <a:lnTo>
                  <a:pt x="699" y="986"/>
                </a:lnTo>
                <a:lnTo>
                  <a:pt x="699" y="986"/>
                </a:lnTo>
                <a:lnTo>
                  <a:pt x="686" y="985"/>
                </a:lnTo>
                <a:lnTo>
                  <a:pt x="674" y="983"/>
                </a:lnTo>
                <a:lnTo>
                  <a:pt x="662" y="980"/>
                </a:lnTo>
                <a:lnTo>
                  <a:pt x="651" y="975"/>
                </a:lnTo>
                <a:lnTo>
                  <a:pt x="640" y="971"/>
                </a:lnTo>
                <a:lnTo>
                  <a:pt x="630" y="964"/>
                </a:lnTo>
                <a:lnTo>
                  <a:pt x="620" y="957"/>
                </a:lnTo>
                <a:lnTo>
                  <a:pt x="612" y="949"/>
                </a:lnTo>
                <a:lnTo>
                  <a:pt x="612" y="949"/>
                </a:lnTo>
                <a:lnTo>
                  <a:pt x="605" y="941"/>
                </a:lnTo>
                <a:lnTo>
                  <a:pt x="598" y="933"/>
                </a:lnTo>
                <a:lnTo>
                  <a:pt x="593" y="925"/>
                </a:lnTo>
                <a:lnTo>
                  <a:pt x="588" y="915"/>
                </a:lnTo>
                <a:lnTo>
                  <a:pt x="583" y="906"/>
                </a:lnTo>
                <a:lnTo>
                  <a:pt x="580" y="896"/>
                </a:lnTo>
                <a:lnTo>
                  <a:pt x="578" y="885"/>
                </a:lnTo>
                <a:lnTo>
                  <a:pt x="577" y="875"/>
                </a:lnTo>
                <a:lnTo>
                  <a:pt x="505" y="930"/>
                </a:lnTo>
                <a:lnTo>
                  <a:pt x="505" y="930"/>
                </a:lnTo>
                <a:lnTo>
                  <a:pt x="500" y="933"/>
                </a:lnTo>
                <a:lnTo>
                  <a:pt x="496" y="936"/>
                </a:lnTo>
                <a:lnTo>
                  <a:pt x="491" y="936"/>
                </a:lnTo>
                <a:lnTo>
                  <a:pt x="486" y="934"/>
                </a:lnTo>
                <a:lnTo>
                  <a:pt x="482" y="932"/>
                </a:lnTo>
                <a:lnTo>
                  <a:pt x="478" y="929"/>
                </a:lnTo>
                <a:lnTo>
                  <a:pt x="476" y="923"/>
                </a:lnTo>
                <a:lnTo>
                  <a:pt x="475" y="915"/>
                </a:lnTo>
                <a:lnTo>
                  <a:pt x="475" y="881"/>
                </a:lnTo>
                <a:lnTo>
                  <a:pt x="475" y="881"/>
                </a:lnTo>
                <a:close/>
                <a:moveTo>
                  <a:pt x="502" y="410"/>
                </a:moveTo>
                <a:lnTo>
                  <a:pt x="502" y="410"/>
                </a:lnTo>
                <a:lnTo>
                  <a:pt x="483" y="415"/>
                </a:lnTo>
                <a:lnTo>
                  <a:pt x="466" y="422"/>
                </a:lnTo>
                <a:lnTo>
                  <a:pt x="448" y="431"/>
                </a:lnTo>
                <a:lnTo>
                  <a:pt x="430" y="442"/>
                </a:lnTo>
                <a:lnTo>
                  <a:pt x="415" y="452"/>
                </a:lnTo>
                <a:lnTo>
                  <a:pt x="400" y="464"/>
                </a:lnTo>
                <a:lnTo>
                  <a:pt x="384" y="479"/>
                </a:lnTo>
                <a:lnTo>
                  <a:pt x="370" y="494"/>
                </a:lnTo>
                <a:lnTo>
                  <a:pt x="370" y="494"/>
                </a:lnTo>
                <a:lnTo>
                  <a:pt x="356" y="510"/>
                </a:lnTo>
                <a:lnTo>
                  <a:pt x="344" y="527"/>
                </a:lnTo>
                <a:lnTo>
                  <a:pt x="332" y="545"/>
                </a:lnTo>
                <a:lnTo>
                  <a:pt x="322" y="565"/>
                </a:lnTo>
                <a:lnTo>
                  <a:pt x="313" y="585"/>
                </a:lnTo>
                <a:lnTo>
                  <a:pt x="305" y="606"/>
                </a:lnTo>
                <a:lnTo>
                  <a:pt x="298" y="628"/>
                </a:lnTo>
                <a:lnTo>
                  <a:pt x="294" y="650"/>
                </a:lnTo>
                <a:lnTo>
                  <a:pt x="331" y="659"/>
                </a:lnTo>
                <a:lnTo>
                  <a:pt x="331" y="659"/>
                </a:lnTo>
                <a:lnTo>
                  <a:pt x="337" y="662"/>
                </a:lnTo>
                <a:lnTo>
                  <a:pt x="341" y="665"/>
                </a:lnTo>
                <a:lnTo>
                  <a:pt x="344" y="670"/>
                </a:lnTo>
                <a:lnTo>
                  <a:pt x="346" y="674"/>
                </a:lnTo>
                <a:lnTo>
                  <a:pt x="345" y="679"/>
                </a:lnTo>
                <a:lnTo>
                  <a:pt x="344" y="685"/>
                </a:lnTo>
                <a:lnTo>
                  <a:pt x="341" y="689"/>
                </a:lnTo>
                <a:lnTo>
                  <a:pt x="338" y="693"/>
                </a:lnTo>
                <a:lnTo>
                  <a:pt x="282" y="739"/>
                </a:lnTo>
                <a:lnTo>
                  <a:pt x="282" y="739"/>
                </a:lnTo>
                <a:lnTo>
                  <a:pt x="291" y="742"/>
                </a:lnTo>
                <a:lnTo>
                  <a:pt x="300" y="744"/>
                </a:lnTo>
                <a:lnTo>
                  <a:pt x="308" y="747"/>
                </a:lnTo>
                <a:lnTo>
                  <a:pt x="317" y="752"/>
                </a:lnTo>
                <a:lnTo>
                  <a:pt x="325" y="756"/>
                </a:lnTo>
                <a:lnTo>
                  <a:pt x="333" y="761"/>
                </a:lnTo>
                <a:lnTo>
                  <a:pt x="340" y="767"/>
                </a:lnTo>
                <a:lnTo>
                  <a:pt x="347" y="774"/>
                </a:lnTo>
                <a:lnTo>
                  <a:pt x="347" y="774"/>
                </a:lnTo>
                <a:lnTo>
                  <a:pt x="354" y="780"/>
                </a:lnTo>
                <a:lnTo>
                  <a:pt x="360" y="788"/>
                </a:lnTo>
                <a:lnTo>
                  <a:pt x="365" y="796"/>
                </a:lnTo>
                <a:lnTo>
                  <a:pt x="370" y="805"/>
                </a:lnTo>
                <a:lnTo>
                  <a:pt x="375" y="815"/>
                </a:lnTo>
                <a:lnTo>
                  <a:pt x="378" y="824"/>
                </a:lnTo>
                <a:lnTo>
                  <a:pt x="380" y="834"/>
                </a:lnTo>
                <a:lnTo>
                  <a:pt x="381" y="844"/>
                </a:lnTo>
                <a:lnTo>
                  <a:pt x="475" y="844"/>
                </a:lnTo>
                <a:lnTo>
                  <a:pt x="475" y="808"/>
                </a:lnTo>
                <a:lnTo>
                  <a:pt x="475" y="808"/>
                </a:lnTo>
                <a:lnTo>
                  <a:pt x="475" y="801"/>
                </a:lnTo>
                <a:lnTo>
                  <a:pt x="477" y="796"/>
                </a:lnTo>
                <a:lnTo>
                  <a:pt x="481" y="793"/>
                </a:lnTo>
                <a:lnTo>
                  <a:pt x="485" y="791"/>
                </a:lnTo>
                <a:lnTo>
                  <a:pt x="490" y="790"/>
                </a:lnTo>
                <a:lnTo>
                  <a:pt x="496" y="790"/>
                </a:lnTo>
                <a:lnTo>
                  <a:pt x="500" y="792"/>
                </a:lnTo>
                <a:lnTo>
                  <a:pt x="505" y="794"/>
                </a:lnTo>
                <a:lnTo>
                  <a:pt x="577" y="850"/>
                </a:lnTo>
                <a:lnTo>
                  <a:pt x="577" y="850"/>
                </a:lnTo>
                <a:lnTo>
                  <a:pt x="578" y="839"/>
                </a:lnTo>
                <a:lnTo>
                  <a:pt x="580" y="828"/>
                </a:lnTo>
                <a:lnTo>
                  <a:pt x="583" y="818"/>
                </a:lnTo>
                <a:lnTo>
                  <a:pt x="588" y="808"/>
                </a:lnTo>
                <a:lnTo>
                  <a:pt x="593" y="799"/>
                </a:lnTo>
                <a:lnTo>
                  <a:pt x="598" y="790"/>
                </a:lnTo>
                <a:lnTo>
                  <a:pt x="604" y="782"/>
                </a:lnTo>
                <a:lnTo>
                  <a:pt x="612" y="774"/>
                </a:lnTo>
                <a:lnTo>
                  <a:pt x="612" y="774"/>
                </a:lnTo>
                <a:lnTo>
                  <a:pt x="619" y="767"/>
                </a:lnTo>
                <a:lnTo>
                  <a:pt x="627" y="761"/>
                </a:lnTo>
                <a:lnTo>
                  <a:pt x="635" y="755"/>
                </a:lnTo>
                <a:lnTo>
                  <a:pt x="643" y="751"/>
                </a:lnTo>
                <a:lnTo>
                  <a:pt x="652" y="746"/>
                </a:lnTo>
                <a:lnTo>
                  <a:pt x="661" y="743"/>
                </a:lnTo>
                <a:lnTo>
                  <a:pt x="670" y="740"/>
                </a:lnTo>
                <a:lnTo>
                  <a:pt x="680" y="738"/>
                </a:lnTo>
                <a:lnTo>
                  <a:pt x="680" y="616"/>
                </a:lnTo>
                <a:lnTo>
                  <a:pt x="644" y="616"/>
                </a:lnTo>
                <a:lnTo>
                  <a:pt x="644" y="616"/>
                </a:lnTo>
                <a:lnTo>
                  <a:pt x="638" y="615"/>
                </a:lnTo>
                <a:lnTo>
                  <a:pt x="632" y="613"/>
                </a:lnTo>
                <a:lnTo>
                  <a:pt x="629" y="609"/>
                </a:lnTo>
                <a:lnTo>
                  <a:pt x="627" y="605"/>
                </a:lnTo>
                <a:lnTo>
                  <a:pt x="627" y="599"/>
                </a:lnTo>
                <a:lnTo>
                  <a:pt x="627" y="593"/>
                </a:lnTo>
                <a:lnTo>
                  <a:pt x="628" y="589"/>
                </a:lnTo>
                <a:lnTo>
                  <a:pt x="631" y="584"/>
                </a:lnTo>
                <a:lnTo>
                  <a:pt x="686" y="513"/>
                </a:lnTo>
                <a:lnTo>
                  <a:pt x="686" y="513"/>
                </a:lnTo>
                <a:lnTo>
                  <a:pt x="688" y="511"/>
                </a:lnTo>
                <a:lnTo>
                  <a:pt x="530" y="511"/>
                </a:lnTo>
                <a:lnTo>
                  <a:pt x="530" y="511"/>
                </a:lnTo>
                <a:lnTo>
                  <a:pt x="524" y="510"/>
                </a:lnTo>
                <a:lnTo>
                  <a:pt x="518" y="509"/>
                </a:lnTo>
                <a:lnTo>
                  <a:pt x="514" y="507"/>
                </a:lnTo>
                <a:lnTo>
                  <a:pt x="510" y="503"/>
                </a:lnTo>
                <a:lnTo>
                  <a:pt x="507" y="500"/>
                </a:lnTo>
                <a:lnTo>
                  <a:pt x="505" y="495"/>
                </a:lnTo>
                <a:lnTo>
                  <a:pt x="502" y="489"/>
                </a:lnTo>
                <a:lnTo>
                  <a:pt x="502" y="484"/>
                </a:lnTo>
                <a:lnTo>
                  <a:pt x="502" y="410"/>
                </a:lnTo>
                <a:lnTo>
                  <a:pt x="502" y="410"/>
                </a:lnTo>
                <a:close/>
                <a:moveTo>
                  <a:pt x="767" y="319"/>
                </a:moveTo>
                <a:lnTo>
                  <a:pt x="557" y="319"/>
                </a:lnTo>
                <a:lnTo>
                  <a:pt x="557" y="456"/>
                </a:lnTo>
                <a:lnTo>
                  <a:pt x="767" y="456"/>
                </a:lnTo>
                <a:lnTo>
                  <a:pt x="767" y="319"/>
                </a:lnTo>
                <a:lnTo>
                  <a:pt x="767" y="319"/>
                </a:lnTo>
                <a:close/>
                <a:moveTo>
                  <a:pt x="748" y="812"/>
                </a:moveTo>
                <a:lnTo>
                  <a:pt x="748" y="812"/>
                </a:lnTo>
                <a:lnTo>
                  <a:pt x="737" y="804"/>
                </a:lnTo>
                <a:lnTo>
                  <a:pt x="725" y="798"/>
                </a:lnTo>
                <a:lnTo>
                  <a:pt x="719" y="795"/>
                </a:lnTo>
                <a:lnTo>
                  <a:pt x="712" y="793"/>
                </a:lnTo>
                <a:lnTo>
                  <a:pt x="706" y="792"/>
                </a:lnTo>
                <a:lnTo>
                  <a:pt x="699" y="792"/>
                </a:lnTo>
                <a:lnTo>
                  <a:pt x="699" y="792"/>
                </a:lnTo>
                <a:lnTo>
                  <a:pt x="692" y="792"/>
                </a:lnTo>
                <a:lnTo>
                  <a:pt x="685" y="793"/>
                </a:lnTo>
                <a:lnTo>
                  <a:pt x="678" y="795"/>
                </a:lnTo>
                <a:lnTo>
                  <a:pt x="671" y="798"/>
                </a:lnTo>
                <a:lnTo>
                  <a:pt x="660" y="804"/>
                </a:lnTo>
                <a:lnTo>
                  <a:pt x="650" y="812"/>
                </a:lnTo>
                <a:lnTo>
                  <a:pt x="650" y="812"/>
                </a:lnTo>
                <a:lnTo>
                  <a:pt x="642" y="823"/>
                </a:lnTo>
                <a:lnTo>
                  <a:pt x="635" y="834"/>
                </a:lnTo>
                <a:lnTo>
                  <a:pt x="631" y="848"/>
                </a:lnTo>
                <a:lnTo>
                  <a:pt x="630" y="855"/>
                </a:lnTo>
                <a:lnTo>
                  <a:pt x="630" y="861"/>
                </a:lnTo>
                <a:lnTo>
                  <a:pt x="630" y="861"/>
                </a:lnTo>
                <a:lnTo>
                  <a:pt x="630" y="868"/>
                </a:lnTo>
                <a:lnTo>
                  <a:pt x="631" y="875"/>
                </a:lnTo>
                <a:lnTo>
                  <a:pt x="635" y="889"/>
                </a:lnTo>
                <a:lnTo>
                  <a:pt x="642" y="900"/>
                </a:lnTo>
                <a:lnTo>
                  <a:pt x="650" y="910"/>
                </a:lnTo>
                <a:lnTo>
                  <a:pt x="650" y="910"/>
                </a:lnTo>
                <a:lnTo>
                  <a:pt x="660" y="920"/>
                </a:lnTo>
                <a:lnTo>
                  <a:pt x="671" y="925"/>
                </a:lnTo>
                <a:lnTo>
                  <a:pt x="685" y="930"/>
                </a:lnTo>
                <a:lnTo>
                  <a:pt x="692" y="931"/>
                </a:lnTo>
                <a:lnTo>
                  <a:pt x="699" y="931"/>
                </a:lnTo>
                <a:lnTo>
                  <a:pt x="699" y="931"/>
                </a:lnTo>
                <a:lnTo>
                  <a:pt x="706" y="931"/>
                </a:lnTo>
                <a:lnTo>
                  <a:pt x="712" y="930"/>
                </a:lnTo>
                <a:lnTo>
                  <a:pt x="725" y="925"/>
                </a:lnTo>
                <a:lnTo>
                  <a:pt x="737" y="920"/>
                </a:lnTo>
                <a:lnTo>
                  <a:pt x="748" y="910"/>
                </a:lnTo>
                <a:lnTo>
                  <a:pt x="748" y="910"/>
                </a:lnTo>
                <a:lnTo>
                  <a:pt x="756" y="900"/>
                </a:lnTo>
                <a:lnTo>
                  <a:pt x="761" y="889"/>
                </a:lnTo>
                <a:lnTo>
                  <a:pt x="766" y="875"/>
                </a:lnTo>
                <a:lnTo>
                  <a:pt x="767" y="868"/>
                </a:lnTo>
                <a:lnTo>
                  <a:pt x="767" y="861"/>
                </a:lnTo>
                <a:lnTo>
                  <a:pt x="767" y="861"/>
                </a:lnTo>
                <a:lnTo>
                  <a:pt x="767" y="855"/>
                </a:lnTo>
                <a:lnTo>
                  <a:pt x="766" y="848"/>
                </a:lnTo>
                <a:lnTo>
                  <a:pt x="761" y="834"/>
                </a:lnTo>
                <a:lnTo>
                  <a:pt x="756" y="823"/>
                </a:lnTo>
                <a:lnTo>
                  <a:pt x="748" y="812"/>
                </a:lnTo>
                <a:lnTo>
                  <a:pt x="748" y="812"/>
                </a:lnTo>
                <a:close/>
                <a:moveTo>
                  <a:pt x="308" y="812"/>
                </a:moveTo>
                <a:lnTo>
                  <a:pt x="308" y="812"/>
                </a:lnTo>
                <a:lnTo>
                  <a:pt x="298" y="804"/>
                </a:lnTo>
                <a:lnTo>
                  <a:pt x="287" y="798"/>
                </a:lnTo>
                <a:lnTo>
                  <a:pt x="281" y="795"/>
                </a:lnTo>
                <a:lnTo>
                  <a:pt x="274" y="793"/>
                </a:lnTo>
                <a:lnTo>
                  <a:pt x="267" y="792"/>
                </a:lnTo>
                <a:lnTo>
                  <a:pt x="260" y="792"/>
                </a:lnTo>
                <a:lnTo>
                  <a:pt x="260" y="792"/>
                </a:lnTo>
                <a:lnTo>
                  <a:pt x="252" y="792"/>
                </a:lnTo>
                <a:lnTo>
                  <a:pt x="246" y="793"/>
                </a:lnTo>
                <a:lnTo>
                  <a:pt x="240" y="795"/>
                </a:lnTo>
                <a:lnTo>
                  <a:pt x="233" y="798"/>
                </a:lnTo>
                <a:lnTo>
                  <a:pt x="222" y="804"/>
                </a:lnTo>
                <a:lnTo>
                  <a:pt x="211" y="812"/>
                </a:lnTo>
                <a:lnTo>
                  <a:pt x="211" y="812"/>
                </a:lnTo>
                <a:lnTo>
                  <a:pt x="203" y="823"/>
                </a:lnTo>
                <a:lnTo>
                  <a:pt x="197" y="834"/>
                </a:lnTo>
                <a:lnTo>
                  <a:pt x="193" y="848"/>
                </a:lnTo>
                <a:lnTo>
                  <a:pt x="192" y="855"/>
                </a:lnTo>
                <a:lnTo>
                  <a:pt x="191" y="861"/>
                </a:lnTo>
                <a:lnTo>
                  <a:pt x="191" y="861"/>
                </a:lnTo>
                <a:lnTo>
                  <a:pt x="192" y="868"/>
                </a:lnTo>
                <a:lnTo>
                  <a:pt x="193" y="875"/>
                </a:lnTo>
                <a:lnTo>
                  <a:pt x="197" y="889"/>
                </a:lnTo>
                <a:lnTo>
                  <a:pt x="203" y="900"/>
                </a:lnTo>
                <a:lnTo>
                  <a:pt x="211" y="910"/>
                </a:lnTo>
                <a:lnTo>
                  <a:pt x="211" y="910"/>
                </a:lnTo>
                <a:lnTo>
                  <a:pt x="222" y="920"/>
                </a:lnTo>
                <a:lnTo>
                  <a:pt x="233" y="925"/>
                </a:lnTo>
                <a:lnTo>
                  <a:pt x="246" y="930"/>
                </a:lnTo>
                <a:lnTo>
                  <a:pt x="252" y="931"/>
                </a:lnTo>
                <a:lnTo>
                  <a:pt x="260" y="931"/>
                </a:lnTo>
                <a:lnTo>
                  <a:pt x="260" y="931"/>
                </a:lnTo>
                <a:lnTo>
                  <a:pt x="267" y="931"/>
                </a:lnTo>
                <a:lnTo>
                  <a:pt x="274" y="930"/>
                </a:lnTo>
                <a:lnTo>
                  <a:pt x="287" y="925"/>
                </a:lnTo>
                <a:lnTo>
                  <a:pt x="298" y="920"/>
                </a:lnTo>
                <a:lnTo>
                  <a:pt x="308" y="910"/>
                </a:lnTo>
                <a:lnTo>
                  <a:pt x="308" y="910"/>
                </a:lnTo>
                <a:lnTo>
                  <a:pt x="317" y="900"/>
                </a:lnTo>
                <a:lnTo>
                  <a:pt x="323" y="889"/>
                </a:lnTo>
                <a:lnTo>
                  <a:pt x="328" y="875"/>
                </a:lnTo>
                <a:lnTo>
                  <a:pt x="329" y="868"/>
                </a:lnTo>
                <a:lnTo>
                  <a:pt x="329" y="861"/>
                </a:lnTo>
                <a:lnTo>
                  <a:pt x="329" y="861"/>
                </a:lnTo>
                <a:lnTo>
                  <a:pt x="329" y="855"/>
                </a:lnTo>
                <a:lnTo>
                  <a:pt x="328" y="848"/>
                </a:lnTo>
                <a:lnTo>
                  <a:pt x="323" y="834"/>
                </a:lnTo>
                <a:lnTo>
                  <a:pt x="317" y="823"/>
                </a:lnTo>
                <a:lnTo>
                  <a:pt x="308" y="812"/>
                </a:lnTo>
                <a:lnTo>
                  <a:pt x="308" y="812"/>
                </a:lnTo>
                <a:close/>
              </a:path>
            </a:pathLst>
          </a:custGeom>
          <a:solidFill>
            <a:srgbClr val="222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24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98907AC8-601E-4B9F-8EC3-EBCFEB2A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7C852"/>
                </a:solidFill>
                <a:latin typeface="Verdana" panose="020B0604030504040204" pitchFamily="34" charset="0"/>
              </a:rPr>
              <a:t>PRE KRIZE</a:t>
            </a:r>
            <a:br>
              <a:rPr lang="en-US" altLang="en-US" b="1" dirty="0">
                <a:solidFill>
                  <a:srgbClr val="F7C852"/>
                </a:solidFill>
                <a:latin typeface="Verdana" panose="020B0604030504040204" pitchFamily="34" charset="0"/>
              </a:rPr>
            </a:br>
            <a:r>
              <a:rPr lang="en-US" altLang="en-US" sz="3200" b="1" dirty="0" err="1">
                <a:solidFill>
                  <a:srgbClr val="F7C852"/>
                </a:solidFill>
                <a:latin typeface="Verdana" panose="020B0604030504040204" pitchFamily="34" charset="0"/>
              </a:rPr>
              <a:t>Planiranje</a:t>
            </a:r>
            <a:endParaRPr lang="en-US" altLang="en-US" sz="3200" b="1" dirty="0">
              <a:solidFill>
                <a:srgbClr val="F7C852"/>
              </a:solidFill>
              <a:latin typeface="Verdan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E14A1B-8859-E24F-AFD9-3417881F30AB}"/>
              </a:ext>
            </a:extLst>
          </p:cNvPr>
          <p:cNvSpPr txBox="1">
            <a:spLocks/>
          </p:cNvSpPr>
          <p:nvPr/>
        </p:nvSpPr>
        <p:spPr bwMode="auto">
          <a:xfrm>
            <a:off x="2643051" y="363583"/>
            <a:ext cx="6905897" cy="490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ClrTx/>
              <a:buNone/>
              <a:defRPr/>
            </a:pPr>
            <a:r>
              <a:rPr lang="en-US" sz="45866" dirty="0">
                <a:solidFill>
                  <a:prstClr val="white"/>
                </a:solidFill>
                <a:latin typeface="Verdana" panose="020B0604030504040204" pitchFamily="34" charset="0"/>
              </a:rPr>
              <a:t>?</a:t>
            </a:r>
          </a:p>
          <a:p>
            <a:pPr marL="457189" indent="-457189" algn="ctr" defTabSz="1219170">
              <a:buClrTx/>
              <a:defRPr/>
            </a:pPr>
            <a:endParaRPr lang="en-US" sz="45866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74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DF0B8-5636-49ED-B437-49824703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700974" y="215856"/>
            <a:ext cx="456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možemo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da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uradimo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pre?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700974" y="778059"/>
            <a:ext cx="7149145" cy="23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Sagledavajte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rizike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prevazilaženje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silosa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)</a:t>
            </a:r>
          </a:p>
          <a:p>
            <a:pPr algn="just">
              <a:lnSpc>
                <a:spcPct val="160000"/>
              </a:lnSpc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Pravni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reputacioni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digitalni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…</a:t>
            </a:r>
          </a:p>
          <a:p>
            <a:pPr algn="just"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“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ako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” –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razmišljajte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prevenciji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ali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načinu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rešavanja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Preispitujte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ideje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planove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8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9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2743200" y="2209801"/>
            <a:ext cx="7104789" cy="626325"/>
          </a:xfrm>
        </p:spPr>
        <p:txBody>
          <a:bodyPr/>
          <a:lstStyle/>
          <a:p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8" name="Picture 2" descr="https://upload.wikimedia.org/wikipedia/commons/f/f1/Wilke_Waldecker_Fleisch-_und_Wurstwaren_logo.png">
            <a:extLst>
              <a:ext uri="{FF2B5EF4-FFF2-40B4-BE49-F238E27FC236}">
                <a16:creationId xmlns:a16="http://schemas.microsoft.com/office/drawing/2014/main" id="{8633EBAD-4C86-CD40-942F-B8279DA5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80" y="3486026"/>
            <a:ext cx="3841750" cy="21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57431" y="224544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Sadržaj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657431" y="1039804"/>
            <a:ext cx="9186749" cy="318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Rizici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krize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niko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nije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imun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  <a:p>
            <a:pPr algn="just">
              <a:lnSpc>
                <a:spcPct val="160000"/>
              </a:lnSpc>
            </a:pP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Planiranje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kriznih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komunikacija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		</a:t>
            </a:r>
          </a:p>
          <a:p>
            <a:pPr algn="just">
              <a:lnSpc>
                <a:spcPct val="160000"/>
              </a:lnSpc>
            </a:pP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Strategije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taktike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kriznih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komunikacija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lnSpc>
                <a:spcPct val="160000"/>
              </a:lnSpc>
            </a:pPr>
            <a:endParaRPr lang="en-US" sz="1600" spc="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Čuvanje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reputacije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komunikacija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krize</a:t>
            </a: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	 	</a:t>
            </a:r>
          </a:p>
          <a:p>
            <a:pPr algn="just">
              <a:lnSpc>
                <a:spcPct val="160000"/>
              </a:lnSpc>
            </a:pPr>
            <a:r>
              <a:rPr lang="en-US" sz="16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95944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5EE627-82E7-44B3-86D3-9F2DD872C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834341-662B-4C25-B4F0-FF602C2BF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770641" y="244930"/>
            <a:ext cx="456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možemo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da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uradimo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pre?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824272" y="828414"/>
            <a:ext cx="7149145" cy="299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Sagledavajte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rizike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prevazilaženje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silosa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)</a:t>
            </a:r>
          </a:p>
          <a:p>
            <a:pPr algn="just">
              <a:lnSpc>
                <a:spcPct val="160000"/>
              </a:lnSpc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Pravni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reputacioni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digitalni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…</a:t>
            </a:r>
          </a:p>
          <a:p>
            <a:pPr algn="just"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“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ako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” –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razmišljajte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prevenciji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ali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načinu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rešavanja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Preispitujte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ideje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planove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Pripremite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plan/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priručnik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za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komunikacije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Razmišljajte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sistemu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obaveštavanja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Razmišljajte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 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kriznom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timu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	</a:t>
            </a: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C49895-13B8-4C47-9F10-B235482383E3}"/>
              </a:ext>
            </a:extLst>
          </p:cNvPr>
          <p:cNvCxnSpPr>
            <a:cxnSpLocks/>
          </p:cNvCxnSpPr>
          <p:nvPr/>
        </p:nvCxnSpPr>
        <p:spPr>
          <a:xfrm>
            <a:off x="885513" y="4354025"/>
            <a:ext cx="4150291" cy="0"/>
          </a:xfrm>
          <a:prstGeom prst="line">
            <a:avLst/>
          </a:prstGeom>
          <a:ln w="38100">
            <a:solidFill>
              <a:srgbClr val="FCB9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45D3BC-4DC2-9B4D-ADA0-47EE8307DFA3}"/>
              </a:ext>
            </a:extLst>
          </p:cNvPr>
          <p:cNvSpPr txBox="1"/>
          <p:nvPr/>
        </p:nvSpPr>
        <p:spPr>
          <a:xfrm>
            <a:off x="824272" y="3863274"/>
            <a:ext cx="4267658" cy="40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Korisni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alati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5E3F60-5715-1448-BF03-CB1FF3A9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" t="18417" r="14166" b="49352"/>
          <a:stretch/>
        </p:blipFill>
        <p:spPr>
          <a:xfrm>
            <a:off x="2042859" y="5365828"/>
            <a:ext cx="4053141" cy="8344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4311C3-7E44-F14A-9861-AB55A17D2924}"/>
              </a:ext>
            </a:extLst>
          </p:cNvPr>
          <p:cNvSpPr/>
          <p:nvPr/>
        </p:nvSpPr>
        <p:spPr>
          <a:xfrm>
            <a:off x="824272" y="4435562"/>
            <a:ext cx="6096000" cy="7963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“</a:t>
            </a:r>
            <a:r>
              <a:rPr lang="en-US" sz="1500" spc="30" dirty="0" err="1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Interni</a:t>
            </a: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teroristi</a:t>
            </a: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” (</a:t>
            </a:r>
            <a:r>
              <a:rPr lang="en-US" sz="1500" spc="30" dirty="0" err="1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Mitroff</a:t>
            </a: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 &amp; Alpaslan)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De </a:t>
            </a:r>
            <a:r>
              <a:rPr lang="en-US" sz="1500" spc="30" dirty="0" err="1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Bonovi</a:t>
            </a:r>
            <a:r>
              <a:rPr lang="en-US" sz="1500" spc="30" dirty="0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Titillium Web Light" pitchFamily="2" charset="77"/>
                <a:ea typeface="Roboto Light" pitchFamily="2" charset="0"/>
              </a:rPr>
              <a:t>šeširi</a:t>
            </a:r>
            <a:endParaRPr lang="en-US" sz="1500" spc="30" dirty="0">
              <a:solidFill>
                <a:schemeClr val="tx1"/>
              </a:solidFill>
              <a:latin typeface="Titillium Web Light" pitchFamily="2" charset="77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23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98907AC8-601E-4B9F-8EC3-EBCFEB2A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7C852"/>
                </a:solidFill>
                <a:latin typeface="Verdana" panose="020B0604030504040204" pitchFamily="34" charset="0"/>
              </a:rPr>
              <a:t> ZA VREME KRIZE</a:t>
            </a:r>
            <a:br>
              <a:rPr lang="en-US" altLang="en-US" b="1" dirty="0">
                <a:solidFill>
                  <a:srgbClr val="F7C852"/>
                </a:solidFill>
                <a:latin typeface="Verdana" panose="020B0604030504040204" pitchFamily="34" charset="0"/>
              </a:rPr>
            </a:br>
            <a:r>
              <a:rPr lang="en-US" altLang="en-US" sz="3200" b="1" dirty="0" err="1">
                <a:solidFill>
                  <a:srgbClr val="F7C852"/>
                </a:solidFill>
                <a:latin typeface="Verdana" panose="020B0604030504040204" pitchFamily="34" charset="0"/>
              </a:rPr>
              <a:t>Okvir</a:t>
            </a:r>
            <a:r>
              <a:rPr lang="en-US" altLang="en-US" sz="3200" b="1" dirty="0">
                <a:solidFill>
                  <a:srgbClr val="F7C852"/>
                </a:solidFill>
                <a:latin typeface="Verdana" panose="020B0604030504040204" pitchFamily="34" charset="0"/>
              </a:rPr>
              <a:t> za interne &amp; </a:t>
            </a:r>
            <a:r>
              <a:rPr lang="en-US" altLang="en-US" sz="3200" b="1" dirty="0" err="1">
                <a:solidFill>
                  <a:srgbClr val="F7C852"/>
                </a:solidFill>
                <a:latin typeface="Verdana" panose="020B0604030504040204" pitchFamily="34" charset="0"/>
              </a:rPr>
              <a:t>eksterne</a:t>
            </a:r>
            <a:r>
              <a:rPr lang="en-US" altLang="en-US" sz="3200" b="1" dirty="0">
                <a:solidFill>
                  <a:srgbClr val="F7C85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F7C852"/>
                </a:solidFill>
                <a:latin typeface="Verdana" panose="020B0604030504040204" pitchFamily="34" charset="0"/>
              </a:rPr>
              <a:t>komunikacije</a:t>
            </a:r>
            <a:endParaRPr lang="en-US" altLang="en-US" sz="3200" b="1" dirty="0">
              <a:solidFill>
                <a:srgbClr val="F7C852"/>
              </a:solidFill>
              <a:latin typeface="Verdan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E14A1B-8859-E24F-AFD9-3417881F30AB}"/>
              </a:ext>
            </a:extLst>
          </p:cNvPr>
          <p:cNvSpPr txBox="1">
            <a:spLocks/>
          </p:cNvSpPr>
          <p:nvPr/>
        </p:nvSpPr>
        <p:spPr bwMode="auto">
          <a:xfrm>
            <a:off x="3352800" y="990600"/>
            <a:ext cx="5486400" cy="559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Arial"/>
              </a:rPr>
              <a:t>?</a:t>
            </a:r>
          </a:p>
          <a:p>
            <a:pPr marL="457189" marR="0" lvl="0" indent="-457189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58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0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75461-B337-454F-B990-77054D2C1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579054" y="210546"/>
            <a:ext cx="3970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Kako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da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rešavamo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krizu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086C16-A3E4-43C4-8FB3-A5A99A9A079A}"/>
              </a:ext>
            </a:extLst>
          </p:cNvPr>
          <p:cNvCxnSpPr>
            <a:cxnSpLocks/>
          </p:cNvCxnSpPr>
          <p:nvPr/>
        </p:nvCxnSpPr>
        <p:spPr>
          <a:xfrm>
            <a:off x="1137048" y="1447374"/>
            <a:ext cx="1077514" cy="0"/>
          </a:xfrm>
          <a:prstGeom prst="line">
            <a:avLst/>
          </a:prstGeom>
          <a:ln w="12700">
            <a:solidFill>
              <a:srgbClr val="F7C8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770642" y="2293609"/>
            <a:ext cx="4801919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Napad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napadača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 (“Shoot the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messanger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”)</a:t>
            </a:r>
          </a:p>
          <a:p>
            <a:pPr>
              <a:lnSpc>
                <a:spcPct val="160000"/>
              </a:lnSpc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Poricanje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Izgovor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  “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Nemamo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uticaj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uzrok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”​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Pravdanje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–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minimizovanje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štete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</a:t>
            </a:r>
          </a:p>
          <a:p>
            <a:pPr>
              <a:lnSpc>
                <a:spcPct val="160000"/>
              </a:lnSpc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C49895-13B8-4C47-9F10-B235482383E3}"/>
              </a:ext>
            </a:extLst>
          </p:cNvPr>
          <p:cNvCxnSpPr>
            <a:cxnSpLocks/>
          </p:cNvCxnSpPr>
          <p:nvPr/>
        </p:nvCxnSpPr>
        <p:spPr>
          <a:xfrm>
            <a:off x="5615179" y="1529573"/>
            <a:ext cx="0" cy="3079047"/>
          </a:xfrm>
          <a:prstGeom prst="line">
            <a:avLst/>
          </a:prstGeom>
          <a:ln w="38100">
            <a:solidFill>
              <a:srgbClr val="F7C8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45D3BC-4DC2-9B4D-ADA0-47EE8307DFA3}"/>
              </a:ext>
            </a:extLst>
          </p:cNvPr>
          <p:cNvSpPr txBox="1"/>
          <p:nvPr/>
        </p:nvSpPr>
        <p:spPr>
          <a:xfrm>
            <a:off x="3203874" y="5244624"/>
            <a:ext cx="4822610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1600" b="1" spc="300" dirty="0">
                <a:solidFill>
                  <a:srgbClr val="F7C852"/>
                </a:solidFill>
                <a:latin typeface="Verdana" panose="020B0604030504040204" pitchFamily="34" charset="0"/>
                <a:ea typeface="Roboto Light" pitchFamily="2" charset="0"/>
              </a:rPr>
              <a:t>IZBOR JE NA NAMA!</a:t>
            </a:r>
          </a:p>
          <a:p>
            <a:pPr algn="ctr">
              <a:lnSpc>
                <a:spcPct val="160000"/>
              </a:lnSpc>
            </a:pPr>
            <a:endParaRPr lang="en-US" sz="1600" b="1" spc="300" dirty="0">
              <a:solidFill>
                <a:srgbClr val="F7C852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6680A-30A7-3046-9AB7-2BD06A5CDA56}"/>
              </a:ext>
            </a:extLst>
          </p:cNvPr>
          <p:cNvSpPr/>
          <p:nvPr/>
        </p:nvSpPr>
        <p:spPr>
          <a:xfrm>
            <a:off x="959655" y="1447374"/>
            <a:ext cx="4216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8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STRATEGIJE ODBRANE</a:t>
            </a:r>
            <a:endParaRPr lang="sr-Cyrl-RS" sz="1800" b="1" spc="300" dirty="0">
              <a:solidFill>
                <a:srgbClr val="FCB91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84F57-78CE-8B47-842C-A0F75DE50738}"/>
              </a:ext>
            </a:extLst>
          </p:cNvPr>
          <p:cNvSpPr/>
          <p:nvPr/>
        </p:nvSpPr>
        <p:spPr>
          <a:xfrm>
            <a:off x="6096000" y="1486028"/>
            <a:ext cx="536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8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STRATEGIJE</a:t>
            </a:r>
            <a:r>
              <a:rPr lang="sr-Latn-RS" sz="1800" b="1" spc="300" dirty="0">
                <a:solidFill>
                  <a:srgbClr val="F7C852"/>
                </a:solidFill>
                <a:latin typeface="Verdana" panose="020B0604030504040204" pitchFamily="34" charset="0"/>
              </a:rPr>
              <a:t> PRILAGOĐAVANJA</a:t>
            </a:r>
            <a:endParaRPr lang="sr-Cyrl-RS" sz="1800" b="1" spc="300" dirty="0">
              <a:solidFill>
                <a:srgbClr val="F7C85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8A08-AEB3-E848-A2CA-43B37781F342}"/>
              </a:ext>
            </a:extLst>
          </p:cNvPr>
          <p:cNvSpPr txBox="1"/>
          <p:nvPr/>
        </p:nvSpPr>
        <p:spPr>
          <a:xfrm>
            <a:off x="5969256" y="2293609"/>
            <a:ext cx="6218190" cy="245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Ingracijacija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 -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aktivnosti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koje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očekuju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stejkholderi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</a:t>
            </a:r>
          </a:p>
          <a:p>
            <a:pPr>
              <a:lnSpc>
                <a:spcPct val="160000"/>
              </a:lnSpc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Korektivna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strategija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 -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sanacija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štete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koja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je 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posledica</a:t>
            </a: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 </a:t>
            </a:r>
            <a:r>
              <a:rPr lang="en-US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krize</a:t>
            </a: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Potpuno</a:t>
            </a:r>
            <a:r>
              <a:rPr lang="en-US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prilagođavanje</a:t>
            </a:r>
            <a:endParaRPr lang="en-US" spc="30" dirty="0">
              <a:solidFill>
                <a:schemeClr val="tx1"/>
              </a:solidFill>
              <a:highlight>
                <a:srgbClr val="F7C852"/>
              </a:highlight>
              <a:latin typeface="Verdana" panose="020B0604030504040204" pitchFamily="34" charset="0"/>
              <a:ea typeface="Roboto Light" pitchFamily="2" charset="0"/>
            </a:endParaRPr>
          </a:p>
          <a:p>
            <a:pPr>
              <a:lnSpc>
                <a:spcPct val="160000"/>
              </a:lnSpc>
            </a:pPr>
            <a:endParaRPr lang="en-US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>
              <a:lnSpc>
                <a:spcPct val="160000"/>
              </a:lnSpc>
            </a:pPr>
            <a:r>
              <a:rPr lang="en-US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(Coombs)</a:t>
            </a:r>
          </a:p>
        </p:txBody>
      </p:sp>
    </p:spTree>
    <p:extLst>
      <p:ext uri="{BB962C8B-B14F-4D97-AF65-F5344CB8AC3E}">
        <p14:creationId xmlns:p14="http://schemas.microsoft.com/office/powerpoint/2010/main" val="383098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1E2DF-6BCB-49D0-98D9-421E4EB1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45D3BC-4DC2-9B4D-ADA0-47EE8307DFA3}"/>
              </a:ext>
            </a:extLst>
          </p:cNvPr>
          <p:cNvSpPr txBox="1"/>
          <p:nvPr/>
        </p:nvSpPr>
        <p:spPr>
          <a:xfrm>
            <a:off x="789687" y="4195214"/>
            <a:ext cx="4339662" cy="137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2800" b="1" spc="300" dirty="0">
                <a:solidFill>
                  <a:srgbClr val="F7C852"/>
                </a:solidFill>
                <a:latin typeface="Verdana" panose="020B0604030504040204" pitchFamily="34" charset="0"/>
                <a:ea typeface="Roboto Light" pitchFamily="2" charset="0"/>
              </a:rPr>
              <a:t>ZLATNA PRAVILA</a:t>
            </a:r>
          </a:p>
          <a:p>
            <a:pPr algn="just">
              <a:lnSpc>
                <a:spcPct val="160000"/>
              </a:lnSpc>
            </a:pPr>
            <a:endParaRPr lang="en-US" sz="2800" b="1" spc="300" dirty="0">
              <a:solidFill>
                <a:srgbClr val="F7C852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6680A-30A7-3046-9AB7-2BD06A5CDA56}"/>
              </a:ext>
            </a:extLst>
          </p:cNvPr>
          <p:cNvSpPr/>
          <p:nvPr/>
        </p:nvSpPr>
        <p:spPr>
          <a:xfrm>
            <a:off x="658352" y="99622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2800" b="1" spc="300" dirty="0">
                <a:solidFill>
                  <a:srgbClr val="F7C852"/>
                </a:solidFill>
                <a:latin typeface="Verdana" panose="020B0604030504040204" pitchFamily="34" charset="0"/>
              </a:rPr>
              <a:t>STRATEGIJE PRILAGOĐAVANJA</a:t>
            </a:r>
            <a:endParaRPr lang="sr-Cyrl-RS" sz="2800" b="1" spc="300" dirty="0">
              <a:solidFill>
                <a:srgbClr val="F7C85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CC6593-66D1-0E48-83F2-D99BA0641B3E}"/>
              </a:ext>
            </a:extLst>
          </p:cNvPr>
          <p:cNvSpPr/>
          <p:nvPr/>
        </p:nvSpPr>
        <p:spPr>
          <a:xfrm>
            <a:off x="658352" y="175388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r-Latn-RS" sz="1600" dirty="0">
                <a:latin typeface="Verdana" panose="020B0604030504040204" pitchFamily="34" charset="0"/>
                <a:ea typeface="Verdana" panose="020B0604030504040204" pitchFamily="34" charset="0"/>
              </a:rPr>
              <a:t>PREUZIMAMO ODGOVORNOST​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r-Latn-RS" sz="1600" dirty="0">
                <a:latin typeface="Verdana" panose="020B0604030504040204" pitchFamily="34" charset="0"/>
                <a:ea typeface="Verdana" panose="020B0604030504040204" pitchFamily="34" charset="0"/>
              </a:rPr>
              <a:t>IZRAŽAVAMO ŽALJENJE​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r-Latn-RS" sz="1600" dirty="0">
                <a:latin typeface="Verdana" panose="020B0604030504040204" pitchFamily="34" charset="0"/>
                <a:ea typeface="Verdana" panose="020B0604030504040204" pitchFamily="34" charset="0"/>
              </a:rPr>
              <a:t>NUDIMO REŠENJE​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r-Latn-RS" sz="1600" dirty="0">
                <a:latin typeface="Verdana" panose="020B0604030504040204" pitchFamily="34" charset="0"/>
                <a:ea typeface="Verdana" panose="020B0604030504040204" pitchFamily="34" charset="0"/>
              </a:rPr>
              <a:t>SPROVODIMO POTREBNE PROMENE​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r-Latn-RS" sz="1600" dirty="0">
                <a:latin typeface="Verdana" panose="020B0604030504040204" pitchFamily="34" charset="0"/>
                <a:ea typeface="Verdana" panose="020B0604030504040204" pitchFamily="34" charset="0"/>
              </a:rPr>
              <a:t>NADOKNAĐUJEMO ŠTETU OŠTEĆENIMA​</a:t>
            </a:r>
          </a:p>
          <a:p>
            <a:pPr fontAlgn="base"/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9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2743200" y="2209801"/>
            <a:ext cx="7104789" cy="626325"/>
          </a:xfrm>
        </p:spPr>
        <p:txBody>
          <a:bodyPr/>
          <a:lstStyle/>
          <a:p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8" name="Picture 2" descr="https://upload.wikimedia.org/wikipedia/commons/f/f1/Wilke_Waldecker_Fleisch-_und_Wurstwaren_logo.png">
            <a:extLst>
              <a:ext uri="{FF2B5EF4-FFF2-40B4-BE49-F238E27FC236}">
                <a16:creationId xmlns:a16="http://schemas.microsoft.com/office/drawing/2014/main" id="{8633EBAD-4C86-CD40-942F-B8279DA5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80" y="3486026"/>
            <a:ext cx="3841750" cy="21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15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2743200" y="2209801"/>
            <a:ext cx="7104789" cy="626325"/>
          </a:xfrm>
        </p:spPr>
        <p:txBody>
          <a:bodyPr/>
          <a:lstStyle/>
          <a:p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45954-D632-6643-B173-2BD90D06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9773" l="6969" r="95819">
                        <a14:foregroundMark x1="95819" y1="43750" x2="95819" y2="43750"/>
                        <a14:foregroundMark x1="6969" y1="31818" x2="6969" y2="31818"/>
                        <a14:foregroundMark x1="26829" y1="51136" x2="26829" y2="51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7227" y="4021875"/>
            <a:ext cx="1618026" cy="9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6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BEAA4-245A-486F-A321-AD3C52CD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13888" y="215856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za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vreme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krize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613888" y="859010"/>
            <a:ext cx="11047284" cy="77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Formirajte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krizni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tim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Odaberite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portparola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/e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veruje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06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0231B-2642-4E93-8CF8-96A862219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3326261" y="1585568"/>
            <a:ext cx="3814727" cy="268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Ko?</a:t>
            </a: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Hijerahija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se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menja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!</a:t>
            </a: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Dnevni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presek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stanja</a:t>
            </a:r>
            <a:endParaRPr kumimoji="0" lang="en-US" sz="1800" b="0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Roboto Light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Scenario –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odgovor</a:t>
            </a:r>
            <a:endParaRPr kumimoji="0" lang="en-US" sz="1800" b="0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Roboto Light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Neko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van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kompanije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Obuka</a:t>
            </a:r>
            <a:r>
              <a:rPr kumimoji="0" lang="en-US" sz="18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nastup</a:t>
            </a:r>
            <a:endParaRPr kumimoji="0" lang="en-US" sz="1800" b="0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Roboto Light" pitchFamily="2" charset="0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7EF01-EC66-F64A-9FDE-DD4C94A16F3A}"/>
              </a:ext>
            </a:extLst>
          </p:cNvPr>
          <p:cNvSpPr txBox="1"/>
          <p:nvPr/>
        </p:nvSpPr>
        <p:spPr>
          <a:xfrm>
            <a:off x="1018866" y="4606499"/>
            <a:ext cx="751879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Kako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se </a:t>
            </a: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formira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i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obučava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krizni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tim</a:t>
            </a:r>
            <a:r>
              <a:rPr kumimoji="0" lang="en-US" sz="1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Roboto Light" pitchFamily="2" charset="0"/>
                <a:cs typeface="Arial"/>
                <a:sym typeface="Arial"/>
              </a:rPr>
              <a:t>?</a:t>
            </a:r>
          </a:p>
        </p:txBody>
      </p:sp>
      <p:sp>
        <p:nvSpPr>
          <p:cNvPr id="12" name="Trapezoid 15">
            <a:extLst>
              <a:ext uri="{FF2B5EF4-FFF2-40B4-BE49-F238E27FC236}">
                <a16:creationId xmlns:a16="http://schemas.microsoft.com/office/drawing/2014/main" id="{D4053183-C7D8-A245-8742-4695BC669186}"/>
              </a:ext>
            </a:extLst>
          </p:cNvPr>
          <p:cNvSpPr/>
          <p:nvPr/>
        </p:nvSpPr>
        <p:spPr>
          <a:xfrm rot="18942261">
            <a:off x="1292132" y="333215"/>
            <a:ext cx="598417" cy="3270167"/>
          </a:xfrm>
          <a:prstGeom prst="trapezoid">
            <a:avLst>
              <a:gd name="adj" fmla="val 44957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F25F4-A4CD-FF4E-8093-C049C907E39C}"/>
              </a:ext>
            </a:extLst>
          </p:cNvPr>
          <p:cNvSpPr/>
          <p:nvPr/>
        </p:nvSpPr>
        <p:spPr>
          <a:xfrm>
            <a:off x="1548699" y="1943738"/>
            <a:ext cx="1566546" cy="15752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20700" dist="38100" dir="8100000" sx="102000" sy="102000" algn="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301;p52">
            <a:extLst>
              <a:ext uri="{FF2B5EF4-FFF2-40B4-BE49-F238E27FC236}">
                <a16:creationId xmlns:a16="http://schemas.microsoft.com/office/drawing/2014/main" id="{56955C1C-6859-754B-AECC-291FEEF34EC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2" b="81918" l="27358" r="73498">
                        <a14:foregroundMark x1="28333" y1="61111" x2="28333" y2="61111"/>
                        <a14:foregroundMark x1="38833" y1="34921" x2="38833" y2="34921"/>
                        <a14:foregroundMark x1="35167" y1="30794" x2="35167" y2="30794"/>
                        <a14:foregroundMark x1="31083" y1="56349" x2="31083" y2="56349"/>
                        <a14:foregroundMark x1="50417" y1="76349" x2="50417" y2="76349"/>
                        <a14:foregroundMark x1="54167" y1="56349" x2="54167" y2="56349"/>
                        <a14:foregroundMark x1="59250" y1="59048" x2="59250" y2="59048"/>
                        <a14:foregroundMark x1="60583" y1="43810" x2="60583" y2="43810"/>
                        <a14:foregroundMark x1="69417" y1="40476" x2="69417" y2="40476"/>
                        <a14:foregroundMark x1="68000" y1="56984" x2="68000" y2="56984"/>
                        <a14:foregroundMark x1="53083" y1="20317" x2="53083" y2="20317"/>
                        <a14:foregroundMark x1="49750" y1="36984" x2="49750" y2="36984"/>
                        <a14:foregroundMark x1="60917" y1="21746" x2="60917" y2="21746"/>
                        <a14:foregroundMark x1="40583" y1="25238" x2="40583" y2="25238"/>
                        <a14:foregroundMark x1="30417" y1="54921" x2="30417" y2="54921"/>
                        <a14:foregroundMark x1="51417" y1="79206" x2="51417" y2="79206"/>
                      </a14:backgroundRemoval>
                    </a14:imgEffect>
                  </a14:imgLayer>
                </a14:imgProps>
              </a:ext>
            </a:extLst>
          </a:blip>
          <a:srcRect l="21591" r="20735" b="8980"/>
          <a:stretch/>
        </p:blipFill>
        <p:spPr>
          <a:xfrm>
            <a:off x="1633982" y="2176125"/>
            <a:ext cx="1481263" cy="1146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68F05A-F468-CD4C-A5DA-4598DFCE7C28}"/>
              </a:ext>
            </a:extLst>
          </p:cNvPr>
          <p:cNvCxnSpPr>
            <a:cxnSpLocks/>
          </p:cNvCxnSpPr>
          <p:nvPr/>
        </p:nvCxnSpPr>
        <p:spPr>
          <a:xfrm>
            <a:off x="1095225" y="5108650"/>
            <a:ext cx="1077514" cy="0"/>
          </a:xfrm>
          <a:prstGeom prst="line">
            <a:avLst/>
          </a:prstGeom>
          <a:ln w="12700">
            <a:solidFill>
              <a:srgbClr val="FCB9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419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7252D-FA17-4F00-ACB2-87C052B8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95997" y="193458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za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vreme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krize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695997" y="725470"/>
            <a:ext cx="5686143" cy="151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Formirajte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krizni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tim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Odaberite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portparola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/e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veruje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?)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Odredite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ključne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stejkholdere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 </a:t>
            </a:r>
          </a:p>
          <a:p>
            <a:pPr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42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0" y="923132"/>
            <a:ext cx="12192000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latin typeface="Verdana" panose="020B0604030504040204" pitchFamily="34" charset="0"/>
              </a:rPr>
              <a:t>VEŽBA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sp>
        <p:nvSpPr>
          <p:cNvPr id="3" name="텍스트 개체 틀 5"/>
          <p:cNvSpPr>
            <a:spLocks noGrp="1"/>
          </p:cNvSpPr>
          <p:nvPr>
            <p:ph type="body" sz="quarter" idx="13"/>
          </p:nvPr>
        </p:nvSpPr>
        <p:spPr>
          <a:xfrm flipH="1">
            <a:off x="2318237" y="2405552"/>
            <a:ext cx="7264306" cy="2523768"/>
          </a:xfrm>
        </p:spPr>
        <p:txBody>
          <a:bodyPr/>
          <a:lstStyle/>
          <a:p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Mapirajte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stejkholdere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na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primeru</a:t>
            </a:r>
            <a:endParaRPr lang="en-US" altLang="ko-KR" sz="2000" dirty="0">
              <a:solidFill>
                <a:srgbClr val="FCB912"/>
              </a:solidFill>
              <a:latin typeface="Verdana" panose="020B0604030504040204" pitchFamily="34" charset="0"/>
            </a:endParaRPr>
          </a:p>
          <a:p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IT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kompanije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(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softverska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rešenja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i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oprema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)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i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odredite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prioritete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za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komunikaciju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u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slučaju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krize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-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pandemija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dirty="0" err="1">
                <a:solidFill>
                  <a:srgbClr val="FCB912"/>
                </a:solidFill>
                <a:latin typeface="Verdana" panose="020B0604030504040204" pitchFamily="34" charset="0"/>
              </a:rPr>
              <a:t>virusa</a:t>
            </a:r>
            <a:r>
              <a:rPr lang="en-US" altLang="ko-KR" sz="2000" dirty="0">
                <a:solidFill>
                  <a:srgbClr val="FCB912"/>
                </a:solidFill>
                <a:latin typeface="Verdana" panose="020B0604030504040204" pitchFamily="34" charset="0"/>
              </a:rPr>
              <a:t> COVID-19</a:t>
            </a:r>
          </a:p>
          <a:p>
            <a:endParaRPr lang="en-US" altLang="ko-KR" sz="2000" dirty="0">
              <a:solidFill>
                <a:srgbClr val="F7C852"/>
              </a:solidFill>
              <a:latin typeface="Verdana" panose="020B0604030504040204" pitchFamily="34" charset="0"/>
            </a:endParaRPr>
          </a:p>
          <a:p>
            <a:pPr marL="514350" indent="-514350">
              <a:buAutoNum type="arabicPeriod"/>
            </a:pPr>
            <a:endParaRPr lang="en-US" altLang="ko-KR" sz="2000" dirty="0">
              <a:solidFill>
                <a:srgbClr val="F7C852"/>
              </a:solidFill>
              <a:latin typeface="Verdana" panose="020B0604030504040204" pitchFamily="34" charset="0"/>
            </a:endParaRPr>
          </a:p>
          <a:p>
            <a:pPr marL="514350" indent="-514350">
              <a:buAutoNum type="arabicPeriod"/>
            </a:pPr>
            <a:endParaRPr lang="en-US" altLang="ko-KR" sz="2000" dirty="0">
              <a:solidFill>
                <a:srgbClr val="F7C852"/>
              </a:solidFill>
              <a:latin typeface="Verdana" panose="020B0604030504040204" pitchFamily="34" charset="0"/>
            </a:endParaRPr>
          </a:p>
          <a:p>
            <a:pPr marL="514350" indent="-514350">
              <a:buAutoNum type="arabicPeriod"/>
            </a:pPr>
            <a:endParaRPr lang="en-US" altLang="ko-KR" sz="2000" dirty="0">
              <a:solidFill>
                <a:srgbClr val="F7C85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7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872087" y="913967"/>
            <a:ext cx="8419549" cy="2829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Događaj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 (ili serija događaja) koji može da ima 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negativan uticaj 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na performanse, bezbednost, imidž i reputaciju kompanije i/ili na </a:t>
            </a:r>
            <a:r>
              <a:rPr lang="sr-Latn-RS" sz="20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stejkholdere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i okolinu (</a:t>
            </a:r>
            <a:r>
              <a:rPr lang="sr-Latn-RS" sz="20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Coombs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)</a:t>
            </a:r>
            <a:br>
              <a:rPr lang="en-US" dirty="0"/>
            </a:br>
            <a:endParaRPr lang="en-US" dirty="0"/>
          </a:p>
          <a:p>
            <a:pPr>
              <a:lnSpc>
                <a:spcPct val="160000"/>
              </a:lnSpc>
            </a:pPr>
            <a:endParaRPr lang="sr-Latn-RS" sz="20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797E0-4ED9-48DA-8AED-D21FC7A09671}"/>
              </a:ext>
            </a:extLst>
          </p:cNvPr>
          <p:cNvSpPr txBox="1"/>
          <p:nvPr/>
        </p:nvSpPr>
        <p:spPr>
          <a:xfrm>
            <a:off x="631242" y="227940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Krizna situacija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47DEC-6D05-D442-A71E-BAC3EAF76D4C}"/>
              </a:ext>
            </a:extLst>
          </p:cNvPr>
          <p:cNvSpPr txBox="1"/>
          <p:nvPr/>
        </p:nvSpPr>
        <p:spPr>
          <a:xfrm>
            <a:off x="872087" y="3570954"/>
            <a:ext cx="8419549" cy="248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Aktivnosti komunikacije 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kompanije u kriznoj situaciji neophodne da se 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informišu i/ili upozore </a:t>
            </a:r>
            <a:r>
              <a:rPr lang="sr-Latn-RS" sz="2000" spc="3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stejkholderi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2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o događaju koji se desio. Uključuju komunikaciju unutar kompanije, kao i komunikaciju sa pojedincima, grupama i organizacijama iz okruženja.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7068D-5A75-8846-996E-F9194478775E}"/>
              </a:ext>
            </a:extLst>
          </p:cNvPr>
          <p:cNvSpPr txBox="1"/>
          <p:nvPr/>
        </p:nvSpPr>
        <p:spPr>
          <a:xfrm>
            <a:off x="872087" y="3047734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Krizne komunikacije</a:t>
            </a:r>
            <a:endParaRPr lang="en-US" sz="2800" spc="3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3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4CB34-29C6-46FF-AEE7-78C50B0A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30683" y="222667"/>
            <a:ext cx="428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Ko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su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ključni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stejkholderi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570184" y="1010414"/>
            <a:ext cx="2148322" cy="41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Pitanja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koju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mogu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da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pomognu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u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određivanju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prioriteta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:</a:t>
            </a:r>
          </a:p>
          <a:p>
            <a:pPr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 je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pogođen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krizom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 </a:t>
            </a:r>
          </a:p>
          <a:p>
            <a:pPr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 mora da 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bude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obavešten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 </a:t>
            </a:r>
          </a:p>
          <a:p>
            <a:pPr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može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da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nas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ugrozi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?​</a:t>
            </a:r>
          </a:p>
          <a:p>
            <a:pPr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498556" y="3079540"/>
            <a:ext cx="2247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27C88-0ACD-4049-ABC7-3D2D2B2CCC2E}"/>
              </a:ext>
            </a:extLst>
          </p:cNvPr>
          <p:cNvCxnSpPr>
            <a:cxnSpLocks/>
          </p:cNvCxnSpPr>
          <p:nvPr/>
        </p:nvCxnSpPr>
        <p:spPr>
          <a:xfrm flipH="1">
            <a:off x="5388856" y="3469651"/>
            <a:ext cx="1990670" cy="1516860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9020C9-5647-FD4A-B543-C4213A510200}"/>
              </a:ext>
            </a:extLst>
          </p:cNvPr>
          <p:cNvCxnSpPr>
            <a:cxnSpLocks/>
          </p:cNvCxnSpPr>
          <p:nvPr/>
        </p:nvCxnSpPr>
        <p:spPr>
          <a:xfrm flipH="1" flipV="1">
            <a:off x="4026874" y="2447211"/>
            <a:ext cx="3428540" cy="1028138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DFBFAF-D437-3043-B382-B547E2ED9E9A}"/>
              </a:ext>
            </a:extLst>
          </p:cNvPr>
          <p:cNvCxnSpPr>
            <a:cxnSpLocks/>
          </p:cNvCxnSpPr>
          <p:nvPr/>
        </p:nvCxnSpPr>
        <p:spPr>
          <a:xfrm flipH="1" flipV="1">
            <a:off x="6391689" y="2574973"/>
            <a:ext cx="1063725" cy="861899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E89FAF-607D-444C-BE59-49B93F683FD2}"/>
              </a:ext>
            </a:extLst>
          </p:cNvPr>
          <p:cNvCxnSpPr>
            <a:cxnSpLocks/>
          </p:cNvCxnSpPr>
          <p:nvPr/>
        </p:nvCxnSpPr>
        <p:spPr>
          <a:xfrm flipH="1" flipV="1">
            <a:off x="4780701" y="3376778"/>
            <a:ext cx="2767232" cy="106352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6BBF4D-DCA2-0342-8938-9E2518A01B3E}"/>
              </a:ext>
            </a:extLst>
          </p:cNvPr>
          <p:cNvCxnSpPr>
            <a:cxnSpLocks/>
          </p:cNvCxnSpPr>
          <p:nvPr/>
        </p:nvCxnSpPr>
        <p:spPr>
          <a:xfrm flipH="1">
            <a:off x="4032773" y="3498712"/>
            <a:ext cx="3515161" cy="840303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A16350-B00D-E04E-961D-D014F82164D3}"/>
              </a:ext>
            </a:extLst>
          </p:cNvPr>
          <p:cNvCxnSpPr>
            <a:cxnSpLocks/>
          </p:cNvCxnSpPr>
          <p:nvPr/>
        </p:nvCxnSpPr>
        <p:spPr>
          <a:xfrm flipH="1">
            <a:off x="6476690" y="3268458"/>
            <a:ext cx="1024552" cy="1011521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6FD626-AA66-0342-B254-9E7A2394C2CC}"/>
              </a:ext>
            </a:extLst>
          </p:cNvPr>
          <p:cNvCxnSpPr>
            <a:cxnSpLocks/>
          </p:cNvCxnSpPr>
          <p:nvPr/>
        </p:nvCxnSpPr>
        <p:spPr>
          <a:xfrm flipH="1">
            <a:off x="7463672" y="2601936"/>
            <a:ext cx="1516933" cy="806493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D8BE59-2675-1C46-A50D-AF2C5BD438BC}"/>
              </a:ext>
            </a:extLst>
          </p:cNvPr>
          <p:cNvCxnSpPr>
            <a:cxnSpLocks/>
          </p:cNvCxnSpPr>
          <p:nvPr/>
        </p:nvCxnSpPr>
        <p:spPr>
          <a:xfrm flipH="1">
            <a:off x="7503725" y="3267829"/>
            <a:ext cx="2473074" cy="151316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4E2CB5-EA7A-F64B-9995-C74184D818A1}"/>
              </a:ext>
            </a:extLst>
          </p:cNvPr>
          <p:cNvCxnSpPr>
            <a:cxnSpLocks/>
          </p:cNvCxnSpPr>
          <p:nvPr/>
        </p:nvCxnSpPr>
        <p:spPr>
          <a:xfrm flipH="1" flipV="1">
            <a:off x="7503726" y="3452081"/>
            <a:ext cx="2473073" cy="830402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2973FB-A1E6-E844-9178-BAC79A0C84ED}"/>
              </a:ext>
            </a:extLst>
          </p:cNvPr>
          <p:cNvCxnSpPr>
            <a:cxnSpLocks/>
          </p:cNvCxnSpPr>
          <p:nvPr/>
        </p:nvCxnSpPr>
        <p:spPr>
          <a:xfrm flipH="1" flipV="1">
            <a:off x="7434384" y="3355637"/>
            <a:ext cx="567190" cy="916408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B0A893D-AB97-DE46-89B1-8CA5D8B053B9}"/>
              </a:ext>
            </a:extLst>
          </p:cNvPr>
          <p:cNvSpPr/>
          <p:nvPr/>
        </p:nvSpPr>
        <p:spPr>
          <a:xfrm>
            <a:off x="4334319" y="2947237"/>
            <a:ext cx="818636" cy="816701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E1D5B80A-CC8E-8F4A-9B6E-D13BA7AD61D9}"/>
              </a:ext>
            </a:extLst>
          </p:cNvPr>
          <p:cNvSpPr/>
          <p:nvPr/>
        </p:nvSpPr>
        <p:spPr>
          <a:xfrm>
            <a:off x="8632459" y="2216239"/>
            <a:ext cx="696291" cy="694647"/>
          </a:xfrm>
          <a:prstGeom prst="ellipse">
            <a:avLst/>
          </a:prstGeom>
          <a:ln w="317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 useBgFill="1">
        <p:nvSpPr>
          <p:cNvPr id="23" name="Oval 22">
            <a:extLst>
              <a:ext uri="{FF2B5EF4-FFF2-40B4-BE49-F238E27FC236}">
                <a16:creationId xmlns:a16="http://schemas.microsoft.com/office/drawing/2014/main" id="{9C79A4E7-AE88-2D47-9227-D071890E9738}"/>
              </a:ext>
            </a:extLst>
          </p:cNvPr>
          <p:cNvSpPr/>
          <p:nvPr/>
        </p:nvSpPr>
        <p:spPr>
          <a:xfrm>
            <a:off x="9943248" y="2604467"/>
            <a:ext cx="1165445" cy="1162694"/>
          </a:xfrm>
          <a:prstGeom prst="ellipse">
            <a:avLst/>
          </a:prstGeom>
          <a:ln w="317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4,69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7800D9-2FE8-F340-A58B-C3388A5ED31E}"/>
              </a:ext>
            </a:extLst>
          </p:cNvPr>
          <p:cNvSpPr/>
          <p:nvPr/>
        </p:nvSpPr>
        <p:spPr>
          <a:xfrm>
            <a:off x="6175163" y="4053725"/>
            <a:ext cx="696291" cy="694647"/>
          </a:xfrm>
          <a:prstGeom prst="ellipse">
            <a:avLst/>
          </a:prstGeom>
          <a:solidFill>
            <a:schemeClr val="bg1"/>
          </a:solidFill>
          <a:ln w="317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4,54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 useBgFill="1">
        <p:nvSpPr>
          <p:cNvPr id="25" name="Oval 24">
            <a:extLst>
              <a:ext uri="{FF2B5EF4-FFF2-40B4-BE49-F238E27FC236}">
                <a16:creationId xmlns:a16="http://schemas.microsoft.com/office/drawing/2014/main" id="{F6E5B62E-C328-9B49-9EB3-B0E3F6B7FC15}"/>
              </a:ext>
            </a:extLst>
          </p:cNvPr>
          <p:cNvSpPr/>
          <p:nvPr/>
        </p:nvSpPr>
        <p:spPr>
          <a:xfrm>
            <a:off x="7849460" y="4282483"/>
            <a:ext cx="609476" cy="590220"/>
          </a:xfrm>
          <a:prstGeom prst="ellipse">
            <a:avLst/>
          </a:prstGeom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 useBgFill="1">
        <p:nvSpPr>
          <p:cNvPr id="26" name="Oval 25">
            <a:extLst>
              <a:ext uri="{FF2B5EF4-FFF2-40B4-BE49-F238E27FC236}">
                <a16:creationId xmlns:a16="http://schemas.microsoft.com/office/drawing/2014/main" id="{9562B8D0-FA36-034E-B9E1-41FDB45DB3B0}"/>
              </a:ext>
            </a:extLst>
          </p:cNvPr>
          <p:cNvSpPr/>
          <p:nvPr/>
        </p:nvSpPr>
        <p:spPr>
          <a:xfrm>
            <a:off x="9821517" y="3869635"/>
            <a:ext cx="609476" cy="590220"/>
          </a:xfrm>
          <a:prstGeom prst="ellipse">
            <a:avLst/>
          </a:prstGeom>
          <a:ln w="317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4,53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5C0098F-34BB-7243-8423-2F51D4697B2C}"/>
              </a:ext>
            </a:extLst>
          </p:cNvPr>
          <p:cNvSpPr/>
          <p:nvPr/>
        </p:nvSpPr>
        <p:spPr>
          <a:xfrm>
            <a:off x="3499319" y="4178056"/>
            <a:ext cx="696291" cy="694647"/>
          </a:xfrm>
          <a:prstGeom prst="ellipse">
            <a:avLst/>
          </a:prstGeom>
          <a:solidFill>
            <a:schemeClr val="bg1"/>
          </a:solidFill>
          <a:ln w="317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CC90A1-B5A9-DB4E-BCDD-2D4AF727DDBA}"/>
              </a:ext>
            </a:extLst>
          </p:cNvPr>
          <p:cNvSpPr/>
          <p:nvPr/>
        </p:nvSpPr>
        <p:spPr>
          <a:xfrm>
            <a:off x="3308569" y="1808869"/>
            <a:ext cx="818636" cy="816701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4,65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1F677E-FC57-7042-9AF3-37E068602106}"/>
              </a:ext>
            </a:extLst>
          </p:cNvPr>
          <p:cNvSpPr/>
          <p:nvPr/>
        </p:nvSpPr>
        <p:spPr>
          <a:xfrm>
            <a:off x="5816170" y="2136662"/>
            <a:ext cx="696291" cy="694647"/>
          </a:xfrm>
          <a:prstGeom prst="ellipse">
            <a:avLst/>
          </a:prstGeom>
          <a:solidFill>
            <a:schemeClr val="bg1"/>
          </a:solidFill>
          <a:ln w="317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4,59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E622C-2C71-F144-9BE2-DFAC7A807028}"/>
              </a:ext>
            </a:extLst>
          </p:cNvPr>
          <p:cNvSpPr txBox="1"/>
          <p:nvPr/>
        </p:nvSpPr>
        <p:spPr>
          <a:xfrm>
            <a:off x="9943248" y="2216240"/>
            <a:ext cx="1537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CUSTOMERS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C15615-7122-4B42-AFEB-C69B427024B5}"/>
              </a:ext>
            </a:extLst>
          </p:cNvPr>
          <p:cNvSpPr txBox="1"/>
          <p:nvPr/>
        </p:nvSpPr>
        <p:spPr>
          <a:xfrm>
            <a:off x="5575089" y="1635042"/>
            <a:ext cx="1633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SHAREHOLDERS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FCDF11-57C0-A449-B197-633DD0FDC9D0}"/>
              </a:ext>
            </a:extLst>
          </p:cNvPr>
          <p:cNvSpPr txBox="1"/>
          <p:nvPr/>
        </p:nvSpPr>
        <p:spPr>
          <a:xfrm>
            <a:off x="8382127" y="1899269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EMPLOYEES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AFF76A-33C3-A444-855E-AEBB87F3BB79}"/>
              </a:ext>
            </a:extLst>
          </p:cNvPr>
          <p:cNvSpPr txBox="1"/>
          <p:nvPr/>
        </p:nvSpPr>
        <p:spPr>
          <a:xfrm>
            <a:off x="2725105" y="3127547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COMMUNITY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9CC7D1-116E-1046-98B9-D21E9C482EA3}"/>
              </a:ext>
            </a:extLst>
          </p:cNvPr>
          <p:cNvSpPr txBox="1"/>
          <p:nvPr/>
        </p:nvSpPr>
        <p:spPr>
          <a:xfrm>
            <a:off x="3030865" y="4986510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SUPPLIERS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7E68A0-5D54-B04E-984D-DE22CBF80A05}"/>
              </a:ext>
            </a:extLst>
          </p:cNvPr>
          <p:cNvSpPr txBox="1"/>
          <p:nvPr/>
        </p:nvSpPr>
        <p:spPr>
          <a:xfrm>
            <a:off x="5727258" y="4807920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COMPETITORS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3B0365-69D9-4749-BE12-8A3DE3EF85CC}"/>
              </a:ext>
            </a:extLst>
          </p:cNvPr>
          <p:cNvSpPr txBox="1"/>
          <p:nvPr/>
        </p:nvSpPr>
        <p:spPr>
          <a:xfrm>
            <a:off x="7642335" y="4911795"/>
            <a:ext cx="233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NATURAL ENVIRONMENT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922764-E447-6240-8F5F-9C0C2968ADDD}"/>
              </a:ext>
            </a:extLst>
          </p:cNvPr>
          <p:cNvCxnSpPr>
            <a:cxnSpLocks/>
          </p:cNvCxnSpPr>
          <p:nvPr/>
        </p:nvCxnSpPr>
        <p:spPr>
          <a:xfrm flipH="1" flipV="1">
            <a:off x="7470177" y="3535278"/>
            <a:ext cx="3131408" cy="1577606"/>
          </a:xfrm>
          <a:prstGeom prst="line">
            <a:avLst/>
          </a:prstGeom>
          <a:ln w="3175">
            <a:solidFill>
              <a:srgbClr val="B2B2B2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Oval 37">
            <a:extLst>
              <a:ext uri="{FF2B5EF4-FFF2-40B4-BE49-F238E27FC236}">
                <a16:creationId xmlns:a16="http://schemas.microsoft.com/office/drawing/2014/main" id="{295F1C04-6356-3747-B6AF-73D726E22771}"/>
              </a:ext>
            </a:extLst>
          </p:cNvPr>
          <p:cNvSpPr/>
          <p:nvPr/>
        </p:nvSpPr>
        <p:spPr>
          <a:xfrm>
            <a:off x="10499217" y="4697535"/>
            <a:ext cx="609476" cy="590220"/>
          </a:xfrm>
          <a:prstGeom prst="ellipse">
            <a:avLst/>
          </a:prstGeom>
          <a:ln w="317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2A9CA4-AC1B-0F45-9EB5-E6C89227C36B}"/>
              </a:ext>
            </a:extLst>
          </p:cNvPr>
          <p:cNvSpPr txBox="1"/>
          <p:nvPr/>
        </p:nvSpPr>
        <p:spPr>
          <a:xfrm>
            <a:off x="9820453" y="5385384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SOCIETY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E36143-37D5-4040-843F-9091FD74662A}"/>
              </a:ext>
            </a:extLst>
          </p:cNvPr>
          <p:cNvSpPr txBox="1"/>
          <p:nvPr/>
        </p:nvSpPr>
        <p:spPr>
          <a:xfrm>
            <a:off x="10259762" y="4378215"/>
            <a:ext cx="163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THE MEDIA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F2EB1A-46AF-994A-81C4-0E2C7298A8B8}"/>
              </a:ext>
            </a:extLst>
          </p:cNvPr>
          <p:cNvSpPr/>
          <p:nvPr/>
        </p:nvSpPr>
        <p:spPr>
          <a:xfrm>
            <a:off x="5081749" y="4696534"/>
            <a:ext cx="696291" cy="694647"/>
          </a:xfrm>
          <a:prstGeom prst="ellipse">
            <a:avLst/>
          </a:prstGeom>
          <a:solidFill>
            <a:schemeClr val="bg1"/>
          </a:solidFill>
          <a:ln w="317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78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29EBE5-183E-5F4B-A123-E95A3A23FAF5}"/>
              </a:ext>
            </a:extLst>
          </p:cNvPr>
          <p:cNvSpPr txBox="1"/>
          <p:nvPr/>
        </p:nvSpPr>
        <p:spPr>
          <a:xfrm>
            <a:off x="4572255" y="5469335"/>
            <a:ext cx="27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SPECIAL-INTEREST GROUPS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7F7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ACTIVISTS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5695A1FA-706B-3041-A2D2-578C048A7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282" y="3074953"/>
            <a:ext cx="740487" cy="701735"/>
          </a:xfrm>
          <a:prstGeom prst="ellipse">
            <a:avLst/>
          </a:prstGeom>
          <a:solidFill>
            <a:schemeClr val="accent6"/>
          </a:solidFill>
          <a:ln w="19050" cap="rnd" cmpd="sng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ヒラギノ角ゴ Pro W3" charset="-128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6817B8-B6A0-0F4F-9752-2133C1769333}"/>
              </a:ext>
            </a:extLst>
          </p:cNvPr>
          <p:cNvSpPr txBox="1"/>
          <p:nvPr/>
        </p:nvSpPr>
        <p:spPr>
          <a:xfrm>
            <a:off x="3043025" y="1360700"/>
            <a:ext cx="1633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REGULATORS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F82EE4-D961-AA47-AEDF-A0B9B64208B8}"/>
              </a:ext>
            </a:extLst>
          </p:cNvPr>
          <p:cNvSpPr/>
          <p:nvPr/>
        </p:nvSpPr>
        <p:spPr>
          <a:xfrm>
            <a:off x="2826752" y="938721"/>
            <a:ext cx="8640960" cy="5174036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39" grpId="0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2" y="1006152"/>
            <a:ext cx="12192001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TEST</a:t>
            </a:r>
            <a:r>
              <a:rPr lang="sr-Latn-RS" altLang="ko-KR" sz="4400" dirty="0">
                <a:latin typeface="Verdana" panose="020B0604030504040204" pitchFamily="34" charset="0"/>
              </a:rPr>
              <a:t> ZNANJA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51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A967A-4229-4498-A3CD-6F3D252F9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77336" y="207300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za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vreme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krize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677336" y="753977"/>
            <a:ext cx="11047284" cy="188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Formirajte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krizni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tim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Odaberite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portparola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/e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veruje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?)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Odredite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ključne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stejkholdere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 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Definišite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poruke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kanale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aktivnosti</a:t>
            </a:r>
            <a:endParaRPr lang="en-US" sz="1500" spc="30" dirty="0">
              <a:solidFill>
                <a:schemeClr val="tx1"/>
              </a:solidFill>
              <a:highlight>
                <a:srgbClr val="F7C852"/>
              </a:highlight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80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03E29B-07E0-43DC-82B5-F3441DFD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548819" y="851615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Kreiranje poruka i izbegavanje grešaka</a:t>
            </a:r>
            <a:endParaRPr lang="en-US" sz="1600" b="1" spc="3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082DCC-436A-4645-910B-738B623C1B9A}"/>
              </a:ext>
            </a:extLst>
          </p:cNvPr>
          <p:cNvGrpSpPr/>
          <p:nvPr/>
        </p:nvGrpSpPr>
        <p:grpSpPr>
          <a:xfrm>
            <a:off x="1718147" y="1455949"/>
            <a:ext cx="8486326" cy="3582459"/>
            <a:chOff x="284373" y="883618"/>
            <a:chExt cx="8486326" cy="358245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D485AE-28CF-CB45-AE8E-ABC47DE23DCC}"/>
                </a:ext>
              </a:extLst>
            </p:cNvPr>
            <p:cNvGrpSpPr/>
            <p:nvPr/>
          </p:nvGrpSpPr>
          <p:grpSpPr>
            <a:xfrm>
              <a:off x="284373" y="883618"/>
              <a:ext cx="2040010" cy="3582459"/>
              <a:chOff x="284373" y="883618"/>
              <a:chExt cx="2040010" cy="358245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2610988-CAEA-8847-9C4F-21EE391B03C0}"/>
                  </a:ext>
                </a:extLst>
              </p:cNvPr>
              <p:cNvSpPr/>
              <p:nvPr/>
            </p:nvSpPr>
            <p:spPr>
              <a:xfrm>
                <a:off x="284375" y="883618"/>
                <a:ext cx="2029512" cy="2669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FBFBF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61EC787-0F06-B040-AB80-76552C064ECC}"/>
                  </a:ext>
                </a:extLst>
              </p:cNvPr>
              <p:cNvSpPr/>
              <p:nvPr/>
            </p:nvSpPr>
            <p:spPr>
              <a:xfrm>
                <a:off x="284373" y="3729248"/>
                <a:ext cx="2029512" cy="736829"/>
              </a:xfrm>
              <a:prstGeom prst="rect">
                <a:avLst/>
              </a:prstGeom>
              <a:solidFill>
                <a:srgbClr val="FCB912"/>
              </a:solidFill>
              <a:ln>
                <a:noFill/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B1C4820-C55F-124D-87A6-04E3CC7E6F25}"/>
                  </a:ext>
                </a:extLst>
              </p:cNvPr>
              <p:cNvSpPr/>
              <p:nvPr/>
            </p:nvSpPr>
            <p:spPr>
              <a:xfrm>
                <a:off x="294871" y="2112181"/>
                <a:ext cx="2029512" cy="729887"/>
              </a:xfrm>
              <a:prstGeom prst="rect">
                <a:avLst/>
              </a:prstGeom>
            </p:spPr>
            <p:txBody>
              <a:bodyPr wrap="square" lIns="68580" tIns="40500" rIns="68580" bIns="34290" anchor="ctr">
                <a:noAutofit/>
              </a:bodyPr>
              <a:lstStyle/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Resursi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Razumevanje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menadžmenta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Interna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pravila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i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procedure</a:t>
                </a: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Zaštita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kompanije</a:t>
                </a:r>
                <a:endPara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74CBA7-4784-6747-B12D-EF01B69715CF}"/>
                </a:ext>
              </a:extLst>
            </p:cNvPr>
            <p:cNvGrpSpPr/>
            <p:nvPr/>
          </p:nvGrpSpPr>
          <p:grpSpPr>
            <a:xfrm>
              <a:off x="2424331" y="883618"/>
              <a:ext cx="2039260" cy="3582459"/>
              <a:chOff x="2424331" y="883618"/>
              <a:chExt cx="2039260" cy="358245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39C75EA-4A05-6242-B21D-80466E284F6F}"/>
                  </a:ext>
                </a:extLst>
              </p:cNvPr>
              <p:cNvSpPr/>
              <p:nvPr/>
            </p:nvSpPr>
            <p:spPr>
              <a:xfrm>
                <a:off x="2434079" y="883618"/>
                <a:ext cx="2029512" cy="2669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FBFBF"/>
                </a:solidFill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B7EE2E6-1951-9646-9C18-6E695C24998F}"/>
                  </a:ext>
                </a:extLst>
              </p:cNvPr>
              <p:cNvSpPr/>
              <p:nvPr/>
            </p:nvSpPr>
            <p:spPr>
              <a:xfrm>
                <a:off x="2434077" y="3729248"/>
                <a:ext cx="2029512" cy="736829"/>
              </a:xfrm>
              <a:prstGeom prst="rect">
                <a:avLst/>
              </a:prstGeom>
              <a:solidFill>
                <a:srgbClr val="FCB912"/>
              </a:solidFill>
              <a:ln>
                <a:noFill/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E1C9F12-0C9E-7F47-8A07-9724FDA159DF}"/>
                  </a:ext>
                </a:extLst>
              </p:cNvPr>
              <p:cNvSpPr/>
              <p:nvPr/>
            </p:nvSpPr>
            <p:spPr>
              <a:xfrm>
                <a:off x="2424331" y="2028814"/>
                <a:ext cx="2029512" cy="729887"/>
              </a:xfrm>
              <a:prstGeom prst="rect">
                <a:avLst/>
              </a:prstGeom>
            </p:spPr>
            <p:txBody>
              <a:bodyPr wrap="square" lIns="68580" tIns="40500" rIns="68580" bIns="34290" anchor="ctr">
                <a:noAutofit/>
              </a:bodyPr>
              <a:lstStyle/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Demografija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Nivo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znanja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o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krizi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,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očekivanja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Konzumacija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medija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Ključne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reči</a:t>
                </a:r>
                <a:endPara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8C8184C-18D7-1346-AC96-9EB83CCFB841}"/>
                </a:ext>
              </a:extLst>
            </p:cNvPr>
            <p:cNvGrpSpPr/>
            <p:nvPr/>
          </p:nvGrpSpPr>
          <p:grpSpPr>
            <a:xfrm>
              <a:off x="4562791" y="883618"/>
              <a:ext cx="2050504" cy="3582459"/>
              <a:chOff x="4562791" y="883618"/>
              <a:chExt cx="2050504" cy="35824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2FD0C86-4CF9-5E4D-A737-D334BB05C7E7}"/>
                  </a:ext>
                </a:extLst>
              </p:cNvPr>
              <p:cNvSpPr/>
              <p:nvPr/>
            </p:nvSpPr>
            <p:spPr>
              <a:xfrm>
                <a:off x="4583783" y="883618"/>
                <a:ext cx="2029512" cy="2669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FBFBF"/>
                </a:solidFill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9F9BB64-9E92-2649-9DD2-B3B56F1930F3}"/>
                  </a:ext>
                </a:extLst>
              </p:cNvPr>
              <p:cNvSpPr/>
              <p:nvPr/>
            </p:nvSpPr>
            <p:spPr>
              <a:xfrm>
                <a:off x="4583781" y="3729248"/>
                <a:ext cx="2029512" cy="736829"/>
              </a:xfrm>
              <a:prstGeom prst="rect">
                <a:avLst/>
              </a:prstGeom>
              <a:solidFill>
                <a:srgbClr val="FCB912"/>
              </a:solidFill>
              <a:ln>
                <a:noFill/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4778C3C-223F-BE4A-B1CC-7D7CCB0D079E}"/>
                  </a:ext>
                </a:extLst>
              </p:cNvPr>
              <p:cNvSpPr/>
              <p:nvPr/>
            </p:nvSpPr>
            <p:spPr>
              <a:xfrm>
                <a:off x="4562791" y="2306683"/>
                <a:ext cx="2029512" cy="729887"/>
              </a:xfrm>
              <a:prstGeom prst="rect">
                <a:avLst/>
              </a:prstGeom>
            </p:spPr>
            <p:txBody>
              <a:bodyPr wrap="square" lIns="68580" tIns="40500" rIns="68580" bIns="34290" anchor="ctr">
                <a:noAutofit/>
              </a:bodyPr>
              <a:lstStyle/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Jasne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poruke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,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kratke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rečenice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Podržavajuće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info.</a:t>
                </a:r>
              </a:p>
              <a:p>
                <a:pPr algn="ctr"/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”Mi…”</a:t>
                </a: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Prilagođen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jezik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Otvoren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,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iskren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ton</a:t>
                </a:r>
              </a:p>
              <a:p>
                <a:pPr algn="ctr"/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Obećajte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ono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šta</a:t>
                </a: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možete</a:t>
                </a:r>
                <a:endParaRPr lang="en-GB" sz="1200" dirty="0"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79C436-4123-994E-A81E-10134ECEC456}"/>
                </a:ext>
              </a:extLst>
            </p:cNvPr>
            <p:cNvGrpSpPr/>
            <p:nvPr/>
          </p:nvGrpSpPr>
          <p:grpSpPr>
            <a:xfrm>
              <a:off x="6733486" y="883618"/>
              <a:ext cx="2037213" cy="3582459"/>
              <a:chOff x="256486" y="866592"/>
              <a:chExt cx="2266680" cy="358245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79D1507-17E5-3342-8937-5070BAD7F42E}"/>
                  </a:ext>
                </a:extLst>
              </p:cNvPr>
              <p:cNvSpPr/>
              <p:nvPr/>
            </p:nvSpPr>
            <p:spPr>
              <a:xfrm>
                <a:off x="256488" y="866592"/>
                <a:ext cx="2258112" cy="26692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BFBFBF"/>
                </a:solidFill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4B42655-85E3-4E40-B7DE-80F47FA68C96}"/>
                  </a:ext>
                </a:extLst>
              </p:cNvPr>
              <p:cNvSpPr/>
              <p:nvPr/>
            </p:nvSpPr>
            <p:spPr>
              <a:xfrm>
                <a:off x="256486" y="3712222"/>
                <a:ext cx="2258112" cy="736829"/>
              </a:xfrm>
              <a:prstGeom prst="rect">
                <a:avLst/>
              </a:prstGeom>
              <a:solidFill>
                <a:srgbClr val="FCB912"/>
              </a:solidFill>
              <a:ln>
                <a:noFill/>
              </a:ln>
              <a:effectLst>
                <a:outerShdw blurRad="355600" dist="50800" sx="102000" sy="102000" algn="tl" rotWithShape="0">
                  <a:prstClr val="black">
                    <a:alpha val="8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x-none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E56A4F2-69DD-7841-8B59-755BFF2AE3CB}"/>
                  </a:ext>
                </a:extLst>
              </p:cNvPr>
              <p:cNvSpPr/>
              <p:nvPr/>
            </p:nvSpPr>
            <p:spPr>
              <a:xfrm>
                <a:off x="265054" y="2131014"/>
                <a:ext cx="2258112" cy="729887"/>
              </a:xfrm>
              <a:prstGeom prst="rect">
                <a:avLst/>
              </a:prstGeom>
            </p:spPr>
            <p:txBody>
              <a:bodyPr wrap="square" lIns="68580" tIns="40500" rIns="68580" bIns="34290" anchor="ctr">
                <a:noAutofit/>
              </a:bodyPr>
              <a:lstStyle/>
              <a:p>
                <a:pPr algn="ctr"/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Skraćenice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žargon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stručne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termine</a:t>
                </a:r>
                <a:endParaRPr lang="en-GB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Povređujuće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osuđujuće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izjave</a:t>
                </a:r>
                <a:endParaRPr lang="en-GB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Humor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?</a:t>
                </a:r>
              </a:p>
              <a:p>
                <a:pPr algn="ctr"/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Hipotetička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 </a:t>
                </a:r>
                <a:r>
                  <a:rPr lang="en-GB" sz="1200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pitanja</a:t>
                </a:r>
                <a:r>
                  <a:rPr lang="en-GB" sz="1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" pitchFamily="34" charset="0"/>
                  </a:rPr>
                  <a:t>?</a:t>
                </a:r>
                <a:endPara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5F3041-DE1B-E340-A133-D2290672ACFA}"/>
                </a:ext>
              </a:extLst>
            </p:cNvPr>
            <p:cNvSpPr/>
            <p:nvPr/>
          </p:nvSpPr>
          <p:spPr>
            <a:xfrm>
              <a:off x="356572" y="3813859"/>
              <a:ext cx="1908734" cy="567606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lIns="68580" tIns="40500" rIns="68580" bIns="3429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75"/>
                </a:spcBef>
              </a:pPr>
              <a:r>
                <a:rPr lang="en-US" sz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OGRANIČENJA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E527084-BDCD-D447-B33A-5ECD7008FF9E}"/>
                </a:ext>
              </a:extLst>
            </p:cNvPr>
            <p:cNvSpPr/>
            <p:nvPr/>
          </p:nvSpPr>
          <p:spPr>
            <a:xfrm>
              <a:off x="2494466" y="3813859"/>
              <a:ext cx="1908734" cy="567606"/>
            </a:xfrm>
            <a:prstGeom prst="rect">
              <a:avLst/>
            </a:prstGeom>
          </p:spPr>
          <p:txBody>
            <a:bodyPr wrap="square" lIns="68580" tIns="40500" rIns="68580" bIns="3429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75"/>
                </a:spcBef>
              </a:pPr>
              <a:r>
                <a:rPr lang="en-US" sz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PROFILISANJE JAVNOSTI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8FBC72-526F-5941-890F-D961C01D8107}"/>
                </a:ext>
              </a:extLst>
            </p:cNvPr>
            <p:cNvSpPr/>
            <p:nvPr/>
          </p:nvSpPr>
          <p:spPr>
            <a:xfrm>
              <a:off x="4655980" y="3813859"/>
              <a:ext cx="1908734" cy="567606"/>
            </a:xfrm>
            <a:prstGeom prst="rect">
              <a:avLst/>
            </a:prstGeom>
          </p:spPr>
          <p:txBody>
            <a:bodyPr wrap="square" lIns="68580" tIns="40500" rIns="68580" bIns="3429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75"/>
                </a:spcBef>
              </a:pPr>
              <a:r>
                <a:rPr lang="en-US" sz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DO’S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3361CE-ACC4-C84F-9F0C-815B86E6859C}"/>
                </a:ext>
              </a:extLst>
            </p:cNvPr>
            <p:cNvSpPr/>
            <p:nvPr/>
          </p:nvSpPr>
          <p:spPr>
            <a:xfrm>
              <a:off x="6793875" y="3802478"/>
              <a:ext cx="1908734" cy="567606"/>
            </a:xfrm>
            <a:prstGeom prst="rect">
              <a:avLst/>
            </a:prstGeom>
          </p:spPr>
          <p:txBody>
            <a:bodyPr wrap="square" lIns="68580" tIns="40500" rIns="68580" bIns="3429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75"/>
                </a:spcBef>
              </a:pPr>
              <a:r>
                <a:rPr lang="en-US" sz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DON’TS</a:t>
              </a:r>
            </a:p>
          </p:txBody>
        </p:sp>
        <p:pic>
          <p:nvPicPr>
            <p:cNvPr id="46" name="Picture 2" descr="C:\Users\Amazonky\Downloads\charity.png">
              <a:extLst>
                <a:ext uri="{FF2B5EF4-FFF2-40B4-BE49-F238E27FC236}">
                  <a16:creationId xmlns:a16="http://schemas.microsoft.com/office/drawing/2014/main" id="{ABD3493D-0750-BE42-93F3-B5EA0AE74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195" y="1189250"/>
              <a:ext cx="517275" cy="51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C:\Users\Amazonky\Downloads\speaker.png">
              <a:extLst>
                <a:ext uri="{FF2B5EF4-FFF2-40B4-BE49-F238E27FC236}">
                  <a16:creationId xmlns:a16="http://schemas.microsoft.com/office/drawing/2014/main" id="{0376129E-C73A-4947-A343-6E152F41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696" y="1100095"/>
              <a:ext cx="589419" cy="58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Amazonky\Downloads\health.png">
              <a:extLst>
                <a:ext uri="{FF2B5EF4-FFF2-40B4-BE49-F238E27FC236}">
                  <a16:creationId xmlns:a16="http://schemas.microsoft.com/office/drawing/2014/main" id="{732DFCF7-5616-834E-8DF5-851588361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98" y="1125934"/>
              <a:ext cx="548169" cy="54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E102C38D-43FA-EC4F-B204-971891FC1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5462" y="1732862"/>
            <a:ext cx="589496" cy="5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9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5F69E3-44C9-43CF-9081-187F8AAC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3276296" y="963865"/>
            <a:ext cx="5011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Formula </a:t>
            </a:r>
            <a:r>
              <a:rPr lang="en-US" sz="1600" b="1" spc="300" dirty="0" err="1">
                <a:solidFill>
                  <a:srgbClr val="FCB912"/>
                </a:solidFill>
                <a:latin typeface="Verdana" panose="020B0604030504040204" pitchFamily="34" charset="0"/>
              </a:rPr>
              <a:t>uspešne</a:t>
            </a:r>
            <a:r>
              <a:rPr lang="en-U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rgbClr val="FCB912"/>
                </a:solidFill>
                <a:latin typeface="Verdana" panose="020B0604030504040204" pitchFamily="34" charset="0"/>
              </a:rPr>
              <a:t>komunikacije</a:t>
            </a:r>
            <a:r>
              <a:rPr lang="en-U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80B6C-BCDB-7944-9795-9C1EB71B4642}"/>
              </a:ext>
            </a:extLst>
          </p:cNvPr>
          <p:cNvSpPr/>
          <p:nvPr/>
        </p:nvSpPr>
        <p:spPr>
          <a:xfrm>
            <a:off x="11384091" y="2094453"/>
            <a:ext cx="2279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-webkit-standard"/>
              </a:rPr>
              <a:t> </a:t>
            </a:r>
            <a:endParaRPr lang="en-US" sz="15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126DBC-85C2-834A-AE72-4822C0E20D61}"/>
              </a:ext>
            </a:extLst>
          </p:cNvPr>
          <p:cNvGrpSpPr/>
          <p:nvPr/>
        </p:nvGrpSpPr>
        <p:grpSpPr>
          <a:xfrm>
            <a:off x="1009547" y="1687232"/>
            <a:ext cx="9544806" cy="1741768"/>
            <a:chOff x="1137048" y="1856509"/>
            <a:chExt cx="9544806" cy="17417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803E39-2D53-9E44-8E60-1C97D613BB29}"/>
                </a:ext>
              </a:extLst>
            </p:cNvPr>
            <p:cNvSpPr/>
            <p:nvPr/>
          </p:nvSpPr>
          <p:spPr>
            <a:xfrm>
              <a:off x="5983629" y="3275112"/>
              <a:ext cx="22794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-webkit-standard"/>
                </a:rPr>
                <a:t> </a:t>
              </a:r>
              <a:endParaRPr lang="en-US" sz="15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A01280-00D0-1F44-8CC9-6E95441272E6}"/>
                </a:ext>
              </a:extLst>
            </p:cNvPr>
            <p:cNvSpPr txBox="1"/>
            <p:nvPr/>
          </p:nvSpPr>
          <p:spPr>
            <a:xfrm>
              <a:off x="1137048" y="2230582"/>
              <a:ext cx="4016843" cy="12464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500" spc="300" dirty="0"/>
                <a:t>TAČNOST INFORMACIJA</a:t>
              </a:r>
            </a:p>
            <a:p>
              <a:pPr algn="ctr"/>
              <a:endParaRPr lang="en-US" sz="1500" spc="300" dirty="0"/>
            </a:p>
            <a:p>
              <a:pPr algn="ctr"/>
              <a:r>
                <a:rPr lang="en-US" sz="1500" spc="300" dirty="0"/>
                <a:t>+</a:t>
              </a:r>
            </a:p>
            <a:p>
              <a:pPr algn="ctr"/>
              <a:endParaRPr lang="en-US" sz="1500" spc="300" dirty="0"/>
            </a:p>
            <a:p>
              <a:pPr algn="ctr"/>
              <a:r>
                <a:rPr lang="en-US" sz="1500" spc="300" dirty="0"/>
                <a:t>BRZINA REAGOVANJA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47E02B-7011-AB44-B0F1-5075E0CC42FC}"/>
                </a:ext>
              </a:extLst>
            </p:cNvPr>
            <p:cNvSpPr txBox="1"/>
            <p:nvPr/>
          </p:nvSpPr>
          <p:spPr>
            <a:xfrm>
              <a:off x="1137048" y="1856509"/>
              <a:ext cx="4016823" cy="323165"/>
            </a:xfrm>
            <a:prstGeom prst="rect">
              <a:avLst/>
            </a:prstGeom>
            <a:solidFill>
              <a:srgbClr val="FCB91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500" b="1" spc="300" dirty="0"/>
                <a:t>KREDIBILITET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B3CE4F-8D3D-E347-8B59-479E4E15AF6C}"/>
                </a:ext>
              </a:extLst>
            </p:cNvPr>
            <p:cNvSpPr txBox="1"/>
            <p:nvPr/>
          </p:nvSpPr>
          <p:spPr>
            <a:xfrm>
              <a:off x="6665011" y="2230582"/>
              <a:ext cx="4016843" cy="12464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500" spc="300" dirty="0"/>
                <a:t>EMPATIJA</a:t>
              </a:r>
            </a:p>
            <a:p>
              <a:pPr algn="ctr"/>
              <a:endParaRPr lang="en-US" sz="1500" spc="300" dirty="0"/>
            </a:p>
            <a:p>
              <a:pPr algn="ctr"/>
              <a:r>
                <a:rPr lang="en-US" sz="1500" spc="300" dirty="0"/>
                <a:t>+</a:t>
              </a:r>
            </a:p>
            <a:p>
              <a:pPr algn="ctr"/>
              <a:endParaRPr lang="en-US" sz="1500" spc="300" dirty="0"/>
            </a:p>
            <a:p>
              <a:pPr algn="ctr"/>
              <a:r>
                <a:rPr lang="en-US" sz="1500" spc="300" dirty="0"/>
                <a:t>OTVORENOST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305A0F-1643-B140-A66E-04BE85864B9C}"/>
                </a:ext>
              </a:extLst>
            </p:cNvPr>
            <p:cNvSpPr txBox="1"/>
            <p:nvPr/>
          </p:nvSpPr>
          <p:spPr>
            <a:xfrm>
              <a:off x="6665011" y="1856509"/>
              <a:ext cx="4016823" cy="323165"/>
            </a:xfrm>
            <a:prstGeom prst="rect">
              <a:avLst/>
            </a:prstGeom>
            <a:solidFill>
              <a:srgbClr val="FCB91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500" b="1" spc="300" dirty="0"/>
                <a:t>POVERENJE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156646-7876-8B49-AAF6-489EE5181017}"/>
                </a:ext>
              </a:extLst>
            </p:cNvPr>
            <p:cNvSpPr/>
            <p:nvPr/>
          </p:nvSpPr>
          <p:spPr>
            <a:xfrm>
              <a:off x="5696292" y="2612994"/>
              <a:ext cx="345607" cy="4092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60000"/>
                </a:lnSpc>
              </a:pPr>
              <a:r>
                <a:rPr lang="en-US" sz="1500" spc="30" dirty="0">
                  <a:solidFill>
                    <a:schemeClr val="tx1"/>
                  </a:solidFill>
                  <a:latin typeface="Verdana" panose="020B0604030504040204" pitchFamily="34" charset="0"/>
                  <a:ea typeface="Roboto Light" pitchFamily="2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579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0" y="923609"/>
            <a:ext cx="12191999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8" name="Picture 2" descr="https://tse2.mm.bing.net/th?id=OIP._oxhX0iU1Gn-v3r8NJKFUgHaB9&amp;pid=Api">
            <a:extLst>
              <a:ext uri="{FF2B5EF4-FFF2-40B4-BE49-F238E27FC236}">
                <a16:creationId xmlns:a16="http://schemas.microsoft.com/office/drawing/2014/main" id="{D780BFAE-A70B-5D48-9520-CA917928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07" y="2811328"/>
            <a:ext cx="2849182" cy="7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53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2C2F18-29E4-4846-ADE6-2F107A22A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501043" y="897186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latin typeface="Verdana" panose="020B0604030504040204" pitchFamily="34" charset="0"/>
              </a:rPr>
              <a:t>Eksterna</a:t>
            </a:r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 komunikacija</a:t>
            </a:r>
            <a:endParaRPr lang="en-US" sz="1600" b="1" spc="3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FE7BAE-0A99-5F42-B6EE-4ECD4C86E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t="11666" r="25597" b="8575"/>
          <a:stretch/>
        </p:blipFill>
        <p:spPr bwMode="auto">
          <a:xfrm>
            <a:off x="436032" y="1457223"/>
            <a:ext cx="5472629" cy="357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31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70A763-F92D-47CF-8681-877D1767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8582B5C-DBFA-E443-86E2-5C13BACD5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11596" r="18250" b="7598"/>
          <a:stretch/>
        </p:blipFill>
        <p:spPr bwMode="auto">
          <a:xfrm>
            <a:off x="659995" y="1434194"/>
            <a:ext cx="7090799" cy="401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2B585-D484-479A-95D6-63091EFAA265}"/>
              </a:ext>
            </a:extLst>
          </p:cNvPr>
          <p:cNvSpPr txBox="1"/>
          <p:nvPr/>
        </p:nvSpPr>
        <p:spPr>
          <a:xfrm>
            <a:off x="501043" y="897186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latin typeface="Verdana" panose="020B0604030504040204" pitchFamily="34" charset="0"/>
              </a:rPr>
              <a:t>Eksterna</a:t>
            </a:r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 komunikacija</a:t>
            </a:r>
            <a:endParaRPr lang="en-US" sz="1600" b="1" spc="3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39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0F0CBA-7B7D-44C8-87BC-9AA2C06E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" y="0"/>
            <a:ext cx="12192000" cy="6858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7DA92D2-85C6-F64C-B974-6B8187516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t="11895" r="21653" b="6849"/>
          <a:stretch/>
        </p:blipFill>
        <p:spPr bwMode="auto">
          <a:xfrm>
            <a:off x="640800" y="1537845"/>
            <a:ext cx="5747710" cy="412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3AB4B-2733-4E24-94C9-41068292BEF7}"/>
              </a:ext>
            </a:extLst>
          </p:cNvPr>
          <p:cNvSpPr txBox="1"/>
          <p:nvPr/>
        </p:nvSpPr>
        <p:spPr>
          <a:xfrm>
            <a:off x="501043" y="897186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latin typeface="Verdana" panose="020B0604030504040204" pitchFamily="34" charset="0"/>
              </a:rPr>
              <a:t>Eksterna</a:t>
            </a:r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 komunikacija</a:t>
            </a:r>
            <a:endParaRPr lang="en-US" sz="1600" b="1" spc="300" dirty="0">
              <a:solidFill>
                <a:srgbClr val="FCB91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55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50903F-A0A2-4181-953F-0C416208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2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597676" y="21024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Obrazac: </a:t>
            </a:r>
            <a:r>
              <a:rPr lang="sr-Latn-R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šta treba da komuniciramo?</a:t>
            </a:r>
            <a:endParaRPr lang="en-US" b="1" spc="3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AEF47-0CD9-42C7-891C-F593145BDB15}"/>
              </a:ext>
            </a:extLst>
          </p:cNvPr>
          <p:cNvSpPr/>
          <p:nvPr/>
        </p:nvSpPr>
        <p:spPr>
          <a:xfrm>
            <a:off x="650400" y="82236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Izrazite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empatiju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………………..</a:t>
            </a:r>
          </a:p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Pojasnite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informacije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pozovite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na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akciju</a:t>
            </a:r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Ko?…………………………………………</a:t>
            </a: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Šta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?………………………………………..</a:t>
            </a: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Gde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?.....................................................</a:t>
            </a: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Kada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?....................................................</a:t>
            </a: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Zašto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?..................................................</a:t>
            </a:r>
          </a:p>
          <a:p>
            <a:pPr lvl="5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Kako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?....................................................</a:t>
            </a:r>
          </a:p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Šta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znamo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</a:t>
            </a:r>
          </a:p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Šta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ćemo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uraditi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da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saznamo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</a:t>
            </a:r>
          </a:p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Izjava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posvećenosti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……….</a:t>
            </a:r>
          </a:p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Kome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obratiti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za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detalje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?......................................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5955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8797E0-4ED9-48DA-8AED-D21FC7A09671}"/>
              </a:ext>
            </a:extLst>
          </p:cNvPr>
          <p:cNvSpPr txBox="1"/>
          <p:nvPr/>
        </p:nvSpPr>
        <p:spPr>
          <a:xfrm>
            <a:off x="604300" y="227940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Krizna situacija</a:t>
            </a:r>
            <a:endParaRPr 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2" descr="/var/folders/y8/ntmt90810mx1l_1lmh51rlfh0000gn/T/com.microsoft.Powerpoint/WebArchiveCopyPasteTempFiles/2Q==">
            <a:extLst>
              <a:ext uri="{FF2B5EF4-FFF2-40B4-BE49-F238E27FC236}">
                <a16:creationId xmlns:a16="http://schemas.microsoft.com/office/drawing/2014/main" id="{06595F43-3887-D94E-BCDE-0A101E27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0" y="2023623"/>
            <a:ext cx="5677055" cy="281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6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2" y="863401"/>
            <a:ext cx="12192001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8" name="Picture 8" descr="fedex2.jpg">
            <a:hlinkClick r:id="rId2"/>
            <a:extLst>
              <a:ext uri="{FF2B5EF4-FFF2-40B4-BE49-F238E27FC236}">
                <a16:creationId xmlns:a16="http://schemas.microsoft.com/office/drawing/2014/main" id="{253527DF-C96F-8249-9722-C73D72A0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46609"/>
          <a:stretch>
            <a:fillRect/>
          </a:stretch>
        </p:blipFill>
        <p:spPr bwMode="auto">
          <a:xfrm>
            <a:off x="4722600" y="2675825"/>
            <a:ext cx="2514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251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0" y="1014601"/>
            <a:ext cx="12192001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latin typeface="Verdana" panose="020B0604030504040204" pitchFamily="34" charset="0"/>
              </a:rPr>
              <a:t>VEŽBA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DC7BE-3601-1E48-8F11-1B1AFE91E7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2808649" y="2290226"/>
            <a:ext cx="5572045" cy="2277547"/>
          </a:xfrm>
        </p:spPr>
        <p:txBody>
          <a:bodyPr/>
          <a:lstStyle/>
          <a:p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Kao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konsultant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za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komunikacije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,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angažovani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ste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da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pomognete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kriznom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timu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u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kreiranju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ključnih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poruka</a:t>
            </a:r>
            <a:r>
              <a:rPr lang="en-US" altLang="ko-KR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z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a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zadatu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situaciju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. </a:t>
            </a:r>
          </a:p>
          <a:p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Potrebno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je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kreirati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ključne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poruke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za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zadate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ciljne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javnosti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, a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identifikovana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je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i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tema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/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pitanje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na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koju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/e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ključne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poruke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treba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 da se </a:t>
            </a:r>
            <a:r>
              <a:rPr lang="en-US" sz="2000" b="0" dirty="0" err="1">
                <a:solidFill>
                  <a:srgbClr val="FFC000"/>
                </a:solidFill>
                <a:latin typeface="Verdana" panose="020B0604030504040204" pitchFamily="34" charset="0"/>
              </a:rPr>
              <a:t>odnose</a:t>
            </a:r>
            <a:r>
              <a:rPr lang="en-US" sz="2000" b="0" dirty="0">
                <a:solidFill>
                  <a:srgbClr val="FFC000"/>
                </a:solidFill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016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A251DF-6999-4996-8ABE-11F813DA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73106" y="205360"/>
            <a:ext cx="3812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Pandemija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novog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virusa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844439" y="774065"/>
            <a:ext cx="11047284" cy="225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Ciljne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: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Mediji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ih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brine: Po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čemu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je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virus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drugačiji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od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sezonskog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gripa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</a:t>
            </a: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78865" y="2511434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8D49F3D-4968-4B41-8C0F-C9888988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284" y="3262222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6E6C223-BE14-5C44-933C-A8E7926B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284" y="3262222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60F3F-3C7F-9749-977A-DABF46BA3847}"/>
              </a:ext>
            </a:extLst>
          </p:cNvPr>
          <p:cNvSpPr txBox="1"/>
          <p:nvPr/>
        </p:nvSpPr>
        <p:spPr>
          <a:xfrm>
            <a:off x="1132283" y="2893922"/>
            <a:ext cx="2692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F97175-5AD4-4146-B84B-58D70A616564}"/>
              </a:ext>
            </a:extLst>
          </p:cNvPr>
          <p:cNvSpPr/>
          <p:nvPr/>
        </p:nvSpPr>
        <p:spPr>
          <a:xfrm>
            <a:off x="1137046" y="2074772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E23AB0-C6C4-4344-A7E5-922257BD68B0}"/>
              </a:ext>
            </a:extLst>
          </p:cNvPr>
          <p:cNvSpPr/>
          <p:nvPr/>
        </p:nvSpPr>
        <p:spPr>
          <a:xfrm>
            <a:off x="7123509" y="2074772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841D8A-56A0-8B49-858D-10022BA3F695}"/>
              </a:ext>
            </a:extLst>
          </p:cNvPr>
          <p:cNvSpPr/>
          <p:nvPr/>
        </p:nvSpPr>
        <p:spPr>
          <a:xfrm>
            <a:off x="4131071" y="2074772"/>
            <a:ext cx="2690813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52D52-70A2-8F4A-9156-915A1B6843FB}"/>
              </a:ext>
            </a:extLst>
          </p:cNvPr>
          <p:cNvSpPr txBox="1"/>
          <p:nvPr/>
        </p:nvSpPr>
        <p:spPr>
          <a:xfrm>
            <a:off x="7123508" y="2860045"/>
            <a:ext cx="269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F3F2A-3683-9C45-9B3B-AB88107E0900}"/>
              </a:ext>
            </a:extLst>
          </p:cNvPr>
          <p:cNvSpPr txBox="1"/>
          <p:nvPr/>
        </p:nvSpPr>
        <p:spPr>
          <a:xfrm>
            <a:off x="4131070" y="2885693"/>
            <a:ext cx="2690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63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A251DF-6999-4996-8ABE-11F813DA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73106" y="205360"/>
            <a:ext cx="3812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Pandemija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novog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virusa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844439" y="774065"/>
            <a:ext cx="11047284" cy="225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Ciljne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: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Mediji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ih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brine: Po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čemu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je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virus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drugačiji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od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sezonskog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gripa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</a:t>
            </a: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78865" y="2511434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8D49F3D-4968-4B41-8C0F-C9888988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284" y="3262222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6E6C223-BE14-5C44-933C-A8E7926B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284" y="3262222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60F3F-3C7F-9749-977A-DABF46BA3847}"/>
              </a:ext>
            </a:extLst>
          </p:cNvPr>
          <p:cNvSpPr txBox="1"/>
          <p:nvPr/>
        </p:nvSpPr>
        <p:spPr>
          <a:xfrm>
            <a:off x="1132283" y="2893922"/>
            <a:ext cx="2692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F97175-5AD4-4146-B84B-58D70A616564}"/>
              </a:ext>
            </a:extLst>
          </p:cNvPr>
          <p:cNvSpPr/>
          <p:nvPr/>
        </p:nvSpPr>
        <p:spPr>
          <a:xfrm>
            <a:off x="1137046" y="2074772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E23AB0-C6C4-4344-A7E5-922257BD68B0}"/>
              </a:ext>
            </a:extLst>
          </p:cNvPr>
          <p:cNvSpPr/>
          <p:nvPr/>
        </p:nvSpPr>
        <p:spPr>
          <a:xfrm>
            <a:off x="7123509" y="2074772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841D8A-56A0-8B49-858D-10022BA3F695}"/>
              </a:ext>
            </a:extLst>
          </p:cNvPr>
          <p:cNvSpPr/>
          <p:nvPr/>
        </p:nvSpPr>
        <p:spPr>
          <a:xfrm>
            <a:off x="4131071" y="2074772"/>
            <a:ext cx="2690813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Ključna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poruka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cs typeface="Century Gothic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52D52-70A2-8F4A-9156-915A1B6843FB}"/>
              </a:ext>
            </a:extLst>
          </p:cNvPr>
          <p:cNvSpPr txBox="1"/>
          <p:nvPr/>
        </p:nvSpPr>
        <p:spPr>
          <a:xfrm>
            <a:off x="7123508" y="2860045"/>
            <a:ext cx="269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F3F2A-3683-9C45-9B3B-AB88107E0900}"/>
              </a:ext>
            </a:extLst>
          </p:cNvPr>
          <p:cNvSpPr txBox="1"/>
          <p:nvPr/>
        </p:nvSpPr>
        <p:spPr>
          <a:xfrm>
            <a:off x="4131070" y="2885693"/>
            <a:ext cx="2690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Podržavajuće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informacije</a:t>
            </a:r>
            <a:endParaRPr lang="en-US" alt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EA817-5719-5E47-A23C-BEEAA8097A9F}"/>
              </a:ext>
            </a:extLst>
          </p:cNvPr>
          <p:cNvSpPr txBox="1"/>
          <p:nvPr/>
        </p:nvSpPr>
        <p:spPr>
          <a:xfrm>
            <a:off x="567594" y="3995829"/>
            <a:ext cx="11047284" cy="1886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Primer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ključne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poruke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: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Pandemija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je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prouzrokovana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novim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korona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virusom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sezonski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grip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izazivaju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virusi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već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prisutni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/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poznati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virus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pojavio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se u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Kini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2019.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godine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predstavlja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soj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korona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virusa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koji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nije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pre bio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otkriven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kod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ljudi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ljudi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nisu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stekli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imunitet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197262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B0F33E-A987-4636-9E5B-CB89EBC9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C6212B-7FE0-4B1C-8630-5A65A91D032E}"/>
              </a:ext>
            </a:extLst>
          </p:cNvPr>
          <p:cNvSpPr/>
          <p:nvPr/>
        </p:nvSpPr>
        <p:spPr>
          <a:xfrm>
            <a:off x="457200" y="966018"/>
            <a:ext cx="38360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3200" spc="300" dirty="0">
                <a:solidFill>
                  <a:srgbClr val="FCB912"/>
                </a:solidFill>
                <a:latin typeface="Verdana" panose="020B0604030504040204" pitchFamily="34" charset="0"/>
              </a:rPr>
              <a:t>KOMUNIKACIJA SA MEDIJIMA</a:t>
            </a:r>
          </a:p>
          <a:p>
            <a:pPr lvl="0"/>
            <a:endParaRPr lang="sr-Latn-RS" sz="3200" spc="300" dirty="0">
              <a:solidFill>
                <a:srgbClr val="F7D06B"/>
              </a:solidFill>
              <a:latin typeface="Verdana" panose="020B0604030504040204" pitchFamily="34" charset="0"/>
            </a:endParaRPr>
          </a:p>
          <a:p>
            <a:pPr lvl="0"/>
            <a:r>
              <a:rPr lang="sr-Latn-RS" sz="3200" spc="300" dirty="0">
                <a:solidFill>
                  <a:schemeClr val="tx1"/>
                </a:solidFill>
                <a:latin typeface="Verdana" panose="020B0604030504040204" pitchFamily="34" charset="0"/>
              </a:rPr>
              <a:t>PRAVILA IGRE</a:t>
            </a:r>
            <a:endParaRPr lang="sr-Cyrl-RS" sz="3200" spc="3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12BBB-CBE4-48D7-865D-7F872D240D4A}"/>
              </a:ext>
            </a:extLst>
          </p:cNvPr>
          <p:cNvSpPr/>
          <p:nvPr/>
        </p:nvSpPr>
        <p:spPr>
          <a:xfrm>
            <a:off x="4201770" y="966018"/>
            <a:ext cx="8123706" cy="336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Ne ulazite u rat sa njima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trike="sngStrike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“Nemam komentar“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Budite otvoreni za medije, 24/7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Spremite ključne poruke i </a:t>
            </a:r>
            <a:r>
              <a:rPr lang="sr-Latn-R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podržavajuće</a:t>
            </a: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informacije (u skladu sa pravilima)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Spremite listu potencijalnih pitanja i odgovora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Otvorite posebnu stranicu </a:t>
            </a:r>
            <a:r>
              <a:rPr lang="sr-Latn-R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vebsajta</a:t>
            </a:r>
            <a:endParaRPr lang="sr-Latn-R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Ažurirajte redovno informacije na </a:t>
            </a:r>
            <a:r>
              <a:rPr lang="sr-Latn-R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vebsajtu</a:t>
            </a: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i društvenim mrežama</a:t>
            </a:r>
          </a:p>
          <a:p>
            <a:pPr marL="354013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Obučite govornike za nastup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Obucite se prikladno</a:t>
            </a:r>
          </a:p>
        </p:txBody>
      </p:sp>
    </p:spTree>
    <p:extLst>
      <p:ext uri="{BB962C8B-B14F-4D97-AF65-F5344CB8AC3E}">
        <p14:creationId xmlns:p14="http://schemas.microsoft.com/office/powerpoint/2010/main" val="2705934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531982-40B5-41DD-9F2E-75F3075E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C6212B-7FE0-4B1C-8630-5A65A91D032E}"/>
              </a:ext>
            </a:extLst>
          </p:cNvPr>
          <p:cNvSpPr/>
          <p:nvPr/>
        </p:nvSpPr>
        <p:spPr>
          <a:xfrm>
            <a:off x="6403549" y="1185804"/>
            <a:ext cx="505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3200" spc="300" dirty="0">
                <a:latin typeface="Verdana" panose="020B0604030504040204" pitchFamily="34" charset="0"/>
              </a:rPr>
              <a:t>KOMUNIKACIJA SA MEDIJIMA</a:t>
            </a:r>
          </a:p>
          <a:p>
            <a:pPr lvl="0"/>
            <a:endParaRPr lang="sr-Latn-RS" sz="3200" spc="300" dirty="0">
              <a:solidFill>
                <a:srgbClr val="F7D06B"/>
              </a:solidFill>
              <a:latin typeface="Verdana" panose="020B0604030504040204" pitchFamily="34" charset="0"/>
            </a:endParaRPr>
          </a:p>
          <a:p>
            <a:pPr lvl="0"/>
            <a:r>
              <a:rPr lang="sr-Latn-RS" sz="3200" spc="300" dirty="0">
                <a:solidFill>
                  <a:srgbClr val="FCB912"/>
                </a:solidFill>
                <a:latin typeface="Verdana" panose="020B0604030504040204" pitchFamily="34" charset="0"/>
              </a:rPr>
              <a:t>TEHNIKE PREMOŠĆAVANJA</a:t>
            </a:r>
            <a:endParaRPr lang="sr-Cyrl-RS" sz="3200" spc="300" dirty="0">
              <a:solidFill>
                <a:srgbClr val="FCB91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12BBB-CBE4-48D7-865D-7F872D240D4A}"/>
              </a:ext>
            </a:extLst>
          </p:cNvPr>
          <p:cNvSpPr/>
          <p:nvPr/>
        </p:nvSpPr>
        <p:spPr>
          <a:xfrm>
            <a:off x="481997" y="1185804"/>
            <a:ext cx="8123706" cy="379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Ono što je najvažnije da znamo/zapamtimo je.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Imajući to u vidu ako pogledamo unazad.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Ovo se sve svodi na to.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 kao što sam već rekao/rekla.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Dozvolite mi da to ponovo napomenem.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Još jedna stvar koju treba zapamtiti je.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Dozvolite da naglasim još jednom/dodam.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Pravi problem je. . . 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Tačno je to. . . ali tačno je i to. . .</a:t>
            </a:r>
          </a:p>
          <a:p>
            <a:pPr marL="182563" lvl="0" algn="just">
              <a:lnSpc>
                <a:spcPct val="160000"/>
              </a:lnSpc>
              <a:buSzPts val="2800"/>
            </a:pPr>
            <a:endParaRPr lang="sr-Latn-RS" sz="18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83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2A50B-0BC1-450A-9391-8D32A980F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C6212B-7FE0-4B1C-8630-5A65A91D032E}"/>
              </a:ext>
            </a:extLst>
          </p:cNvPr>
          <p:cNvSpPr/>
          <p:nvPr/>
        </p:nvSpPr>
        <p:spPr>
          <a:xfrm>
            <a:off x="601870" y="215628"/>
            <a:ext cx="1109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KOMUNIKACIJA NA DRUŠTVENIM MREŽAMA</a:t>
            </a:r>
            <a:endParaRPr lang="sr-Cyrl-RS" sz="1600" b="1" spc="300" dirty="0">
              <a:solidFill>
                <a:srgbClr val="FCB91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12BBB-CBE4-48D7-865D-7F872D240D4A}"/>
              </a:ext>
            </a:extLst>
          </p:cNvPr>
          <p:cNvSpPr/>
          <p:nvPr/>
        </p:nvSpPr>
        <p:spPr>
          <a:xfrm>
            <a:off x="464912" y="935104"/>
            <a:ext cx="8123706" cy="299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Aktivnosti na društvenim mrežama su buknule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Raspon pažnje!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Sadržaj </a:t>
            </a: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je važan!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Prilagođavanje</a:t>
            </a: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sadržaja situaciji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Povećana aktivnost (praćenje dešavanja, komunikacija, odgovori na pitanja, razmatranje uključivanja na društvene mreže na kojima nismo, kako bismo došli do svih grupa ciljne javnosti…)</a:t>
            </a:r>
          </a:p>
          <a:p>
            <a:pPr marL="354013" lvl="0" indent="-171450" algn="just">
              <a:lnSpc>
                <a:spcPct val="160000"/>
              </a:lnSpc>
              <a:buSzPts val="2800"/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Analitika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0C75E-D31B-3942-8A03-200B36BDC462}"/>
              </a:ext>
            </a:extLst>
          </p:cNvPr>
          <p:cNvSpPr txBox="1"/>
          <p:nvPr/>
        </p:nvSpPr>
        <p:spPr>
          <a:xfrm>
            <a:off x="2507673" y="110836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46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18A1CC-035D-411D-A7FE-B352008F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597842" y="209151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Šta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radimo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za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vreme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krize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597842" y="771256"/>
            <a:ext cx="11047284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Formirajte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krizni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tim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Odaberite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portparola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/e 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veruje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?)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Odredite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ključne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stejkholdere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 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Definišite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poruke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kanale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/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aktivnosti</a:t>
            </a:r>
            <a:endParaRPr lang="en-US" sz="1500" spc="30" dirty="0">
              <a:solidFill>
                <a:schemeClr val="tx1"/>
              </a:solidFill>
              <a:highlight>
                <a:srgbClr val="F7C852"/>
              </a:highlight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Informišite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zaposlene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redovno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usmerite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njihove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reakcije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</a:p>
          <a:p>
            <a:pPr algn="just">
              <a:lnSpc>
                <a:spcPct val="160000"/>
              </a:lnSpc>
            </a:pP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	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pitanja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medija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 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komentari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društvenim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mrežama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) ​​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Obujte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“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cipele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javnosti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”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 ne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zaboravite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emocije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Reagujte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odmah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šta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se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desilo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kratkoročne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dugoročne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mere)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Otvorite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kanale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komunikacije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​ (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telefon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vebsajt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društvene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mreže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)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Obezbedite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neprekidan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tok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informacija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čak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kada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nema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promena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ili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kada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idu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u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nepovoljnom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smeru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2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2" y="937592"/>
            <a:ext cx="12192001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TEST</a:t>
            </a:r>
            <a:r>
              <a:rPr lang="sr-Latn-RS" altLang="ko-KR" sz="4400" dirty="0">
                <a:latin typeface="Verdana" panose="020B0604030504040204" pitchFamily="34" charset="0"/>
              </a:rPr>
              <a:t> ZNANJA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21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98907AC8-601E-4B9F-8EC3-EBCFEB2A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7C852"/>
                </a:solidFill>
                <a:latin typeface="Verdana" panose="020B0604030504040204" pitchFamily="34" charset="0"/>
              </a:rPr>
              <a:t>KOMUNIKACIJE NAKON KRIZE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E14A1B-8859-E24F-AFD9-3417881F30AB}"/>
              </a:ext>
            </a:extLst>
          </p:cNvPr>
          <p:cNvSpPr txBox="1">
            <a:spLocks/>
          </p:cNvSpPr>
          <p:nvPr/>
        </p:nvSpPr>
        <p:spPr bwMode="auto">
          <a:xfrm>
            <a:off x="3352800" y="990600"/>
            <a:ext cx="5486400" cy="559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Arial"/>
              </a:rPr>
              <a:t>?</a:t>
            </a:r>
          </a:p>
          <a:p>
            <a:pPr marL="457189" marR="0" lvl="0" indent="-457189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58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41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617936" y="22436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Uloga i značaj komunikacija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28263-6504-4E1D-9022-EDF324AADA0F}"/>
              </a:ext>
            </a:extLst>
          </p:cNvPr>
          <p:cNvSpPr/>
          <p:nvPr/>
        </p:nvSpPr>
        <p:spPr>
          <a:xfrm>
            <a:off x="636986" y="985380"/>
            <a:ext cx="92592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RS" sz="1600" b="1" spc="300" dirty="0">
                <a:solidFill>
                  <a:srgbClr val="FCB912"/>
                </a:solidFill>
                <a:latin typeface="Verdana" panose="020B0604030504040204" pitchFamily="34" charset="0"/>
              </a:rPr>
              <a:t>Percepcija krize internih i eksternih stejkholdera je važna!</a:t>
            </a:r>
            <a:endParaRPr lang="sr-Cyrl-RS" sz="1600" b="1" spc="300" dirty="0">
              <a:solidFill>
                <a:srgbClr val="FCB91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41657-57BF-4448-84E1-D5353B2035E3}"/>
              </a:ext>
            </a:extLst>
          </p:cNvPr>
          <p:cNvSpPr txBox="1"/>
          <p:nvPr/>
        </p:nvSpPr>
        <p:spPr>
          <a:xfrm>
            <a:off x="751659" y="1454103"/>
            <a:ext cx="7102172" cy="188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60000"/>
              </a:lnSpc>
              <a:defRPr sz="1200" spc="30">
                <a:solidFill>
                  <a:schemeClr val="tx1">
                    <a:lumMod val="85000"/>
                    <a:lumOff val="15000"/>
                  </a:schemeClr>
                </a:solidFill>
                <a:latin typeface="Titillium Web ExtraLight" panose="00000300000000000000" pitchFamily="2" charset="0"/>
                <a:ea typeface="Roboto Light" pitchFamily="2" charset="0"/>
              </a:defRPr>
            </a:lvl1pPr>
          </a:lstStyle>
          <a:p>
            <a:pPr fontAlgn="base"/>
            <a:r>
              <a:rPr lang="sr-Latn-CS" sz="1500" dirty="0">
                <a:latin typeface="Verdana" panose="020B0604030504040204" pitchFamily="34" charset="0"/>
              </a:rPr>
              <a:t>…  Analiza okruženja, percepcija rizika i mogućih kriza</a:t>
            </a:r>
            <a:r>
              <a:rPr lang="en-US" sz="1500" dirty="0">
                <a:latin typeface="Verdana" panose="020B0604030504040204" pitchFamily="34" charset="0"/>
              </a:rPr>
              <a:t>​</a:t>
            </a:r>
          </a:p>
          <a:p>
            <a:pPr fontAlgn="base"/>
            <a:r>
              <a:rPr lang="sr-Latn-CS" sz="1500" dirty="0">
                <a:latin typeface="Verdana" panose="020B0604030504040204" pitchFamily="34" charset="0"/>
              </a:rPr>
              <a:t>... Plan kriznih komunikacija</a:t>
            </a:r>
            <a:r>
              <a:rPr lang="en-US" sz="1500" dirty="0">
                <a:latin typeface="Verdana" panose="020B0604030504040204" pitchFamily="34" charset="0"/>
              </a:rPr>
              <a:t>​</a:t>
            </a:r>
          </a:p>
          <a:p>
            <a:pPr fontAlgn="base"/>
            <a:r>
              <a:rPr lang="sr-Latn-CS" sz="1500" dirty="0">
                <a:latin typeface="Verdana" panose="020B0604030504040204" pitchFamily="34" charset="0"/>
              </a:rPr>
              <a:t>... Priručnik za upravljanje kriznim situacijama</a:t>
            </a:r>
            <a:r>
              <a:rPr lang="en-US" sz="1500" dirty="0">
                <a:latin typeface="Verdana" panose="020B0604030504040204" pitchFamily="34" charset="0"/>
              </a:rPr>
              <a:t>​</a:t>
            </a:r>
          </a:p>
          <a:p>
            <a:pPr fontAlgn="base"/>
            <a:r>
              <a:rPr lang="sr-Latn-CS" sz="1500" dirty="0">
                <a:latin typeface="Verdana" panose="020B0604030504040204" pitchFamily="34" charset="0"/>
              </a:rPr>
              <a:t>... Okvir za eksterne i interne komunikacije</a:t>
            </a:r>
            <a:r>
              <a:rPr lang="en-US" sz="1500" dirty="0">
                <a:latin typeface="Verdana" panose="020B0604030504040204" pitchFamily="34" charset="0"/>
              </a:rPr>
              <a:t>​</a:t>
            </a:r>
          </a:p>
          <a:p>
            <a:endParaRPr lang="en-US" sz="1500" dirty="0">
              <a:latin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5EA219-FAED-0342-9250-1725682C940A}"/>
              </a:ext>
            </a:extLst>
          </p:cNvPr>
          <p:cNvSpPr/>
          <p:nvPr/>
        </p:nvSpPr>
        <p:spPr>
          <a:xfrm>
            <a:off x="636986" y="3348079"/>
            <a:ext cx="6827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RS" sz="1600" b="1" spc="300" dirty="0">
                <a:solidFill>
                  <a:srgbClr val="F7C852"/>
                </a:solidFill>
                <a:latin typeface="Verdana" panose="020B0604030504040204" pitchFamily="34" charset="0"/>
              </a:rPr>
              <a:t>„Dobar glas daleko se čuje, a loš još dalje“</a:t>
            </a:r>
            <a:endParaRPr lang="sr-Cyrl-RS" sz="1600" b="1" spc="300" dirty="0">
              <a:solidFill>
                <a:srgbClr val="F7C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31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57DA05-ABE1-483F-AED4-DB20E42E0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41042" y="218083"/>
            <a:ext cx="407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Kako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da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nastavimo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dalje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F66F9-A753-4A10-8C16-30EADF55C75D}"/>
              </a:ext>
            </a:extLst>
          </p:cNvPr>
          <p:cNvSpPr txBox="1"/>
          <p:nvPr/>
        </p:nvSpPr>
        <p:spPr>
          <a:xfrm>
            <a:off x="641042" y="774720"/>
            <a:ext cx="11047284" cy="225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Okončajte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jasno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glasno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Naučene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lekcije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unesite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u plan/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priručnik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za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krizne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komunikacije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Čuvajte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reputaciju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-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dodatne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aktivnosti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promene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u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poslovnoj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praksi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,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pokretanje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novih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kampanja</a:t>
            </a: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500" spc="30" dirty="0" err="1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Sagledajte</a:t>
            </a:r>
            <a:r>
              <a:rPr lang="en-US" sz="1500" spc="30" dirty="0">
                <a:solidFill>
                  <a:schemeClr val="tx1"/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novu</a:t>
            </a:r>
            <a:r>
              <a:rPr lang="en-US" sz="1500" spc="30" dirty="0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en-US" sz="1500" spc="30" dirty="0" err="1">
                <a:solidFill>
                  <a:schemeClr val="tx1"/>
                </a:solidFill>
                <a:highlight>
                  <a:srgbClr val="F7C852"/>
                </a:highlight>
                <a:latin typeface="Verdana" panose="020B0604030504040204" pitchFamily="34" charset="0"/>
                <a:ea typeface="Roboto Light" pitchFamily="2" charset="0"/>
              </a:rPr>
              <a:t>normalnost</a:t>
            </a:r>
            <a:endParaRPr lang="en-US" sz="1500" spc="30" dirty="0">
              <a:solidFill>
                <a:schemeClr val="tx1"/>
              </a:solidFill>
              <a:highlight>
                <a:srgbClr val="F7C852"/>
              </a:highlight>
              <a:latin typeface="Verdana" panose="020B0604030504040204" pitchFamily="34" charset="0"/>
              <a:ea typeface="Roboto Light" pitchFamily="2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algn="just">
              <a:lnSpc>
                <a:spcPct val="160000"/>
              </a:lnSpc>
            </a:pPr>
            <a:endParaRPr lang="en-US" sz="1500" spc="30" dirty="0">
              <a:solidFill>
                <a:schemeClr val="tx1"/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03E39-2D53-9E44-8E60-1C97D613BB29}"/>
              </a:ext>
            </a:extLst>
          </p:cNvPr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79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4"/>
          <p:cNvSpPr>
            <a:spLocks noGrp="1"/>
          </p:cNvSpPr>
          <p:nvPr>
            <p:ph type="body" sz="quarter" idx="10"/>
          </p:nvPr>
        </p:nvSpPr>
        <p:spPr>
          <a:xfrm flipH="1">
            <a:off x="-69576" y="877958"/>
            <a:ext cx="12192001" cy="626325"/>
          </a:xfrm>
        </p:spPr>
        <p:txBody>
          <a:bodyPr/>
          <a:lstStyle/>
          <a:p>
            <a:pPr algn="ctr"/>
            <a:r>
              <a:rPr lang="sr-Latn-RS" altLang="ko-KR" sz="4400" dirty="0">
                <a:solidFill>
                  <a:srgbClr val="FCB912"/>
                </a:solidFill>
                <a:latin typeface="Verdana" panose="020B0604030504040204" pitchFamily="34" charset="0"/>
              </a:rPr>
              <a:t>STUDIJA</a:t>
            </a:r>
            <a:r>
              <a:rPr lang="sr-Latn-RS" altLang="ko-KR" sz="4400" dirty="0">
                <a:latin typeface="Verdana" panose="020B0604030504040204" pitchFamily="34" charset="0"/>
              </a:rPr>
              <a:t> SLUČAJA</a:t>
            </a:r>
            <a:endParaRPr lang="ko-KR" altLang="en-US" sz="4400" dirty="0">
              <a:latin typeface="Verdana" panose="020B0604030504040204" pitchFamily="34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E441ADB-7EC8-0644-81C6-536A9D86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9431" y="2527300"/>
            <a:ext cx="9731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07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>
            <a:extLst>
              <a:ext uri="{FF2B5EF4-FFF2-40B4-BE49-F238E27FC236}">
                <a16:creationId xmlns:a16="http://schemas.microsoft.com/office/drawing/2014/main" id="{9DDAD163-4641-4902-A9B6-4BEC82362BA5}"/>
              </a:ext>
            </a:extLst>
          </p:cNvPr>
          <p:cNvSpPr txBox="1"/>
          <p:nvPr/>
        </p:nvSpPr>
        <p:spPr>
          <a:xfrm>
            <a:off x="5779670" y="3802317"/>
            <a:ext cx="604201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Titillium Web" pitchFamily="2" charset="77"/>
              </a:rPr>
              <a:t>DÉJÀ VU?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F9F01AB-134C-4D29-A470-0FFA0B962CEB}"/>
              </a:ext>
            </a:extLst>
          </p:cNvPr>
          <p:cNvGrpSpPr/>
          <p:nvPr/>
        </p:nvGrpSpPr>
        <p:grpSpPr>
          <a:xfrm>
            <a:off x="7122256" y="1561285"/>
            <a:ext cx="1678421" cy="1678421"/>
            <a:chOff x="7439070" y="1617445"/>
            <a:chExt cx="1618739" cy="1618739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F07DDFD-7DEE-4CB1-93C3-122997C7645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7A37FB4-48B8-449D-A74D-7BBC7EF44C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5201A7B-1C09-4043-8DBA-EA27A05BF9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CC5B204-381C-44FA-92EF-9BA915CECA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17AD72D-0642-4FEB-AFE4-C3FFD14AD03C}"/>
              </a:ext>
            </a:extLst>
          </p:cNvPr>
          <p:cNvGrpSpPr/>
          <p:nvPr/>
        </p:nvGrpSpPr>
        <p:grpSpPr>
          <a:xfrm>
            <a:off x="1647252" y="781713"/>
            <a:ext cx="3897679" cy="4106521"/>
            <a:chOff x="1429320" y="1083375"/>
            <a:chExt cx="3811471" cy="4015695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34EAA77-7823-4747-8D07-5F97D50BF711}"/>
                </a:ext>
              </a:extLst>
            </p:cNvPr>
            <p:cNvGrpSpPr/>
            <p:nvPr/>
          </p:nvGrpSpPr>
          <p:grpSpPr>
            <a:xfrm>
              <a:off x="1429320" y="1083375"/>
              <a:ext cx="3811471" cy="3809512"/>
              <a:chOff x="4574848" y="1897856"/>
              <a:chExt cx="3028217" cy="3026664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B2AFE3C-5909-43DA-B162-EEE58D005C11}"/>
                  </a:ext>
                </a:extLst>
              </p:cNvPr>
              <p:cNvSpPr/>
              <p:nvPr/>
            </p:nvSpPr>
            <p:spPr>
              <a:xfrm>
                <a:off x="4575624" y="1897856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52BE381-D526-428B-88C0-7918CCEEFC78}"/>
                  </a:ext>
                </a:extLst>
              </p:cNvPr>
              <p:cNvSpPr/>
              <p:nvPr/>
            </p:nvSpPr>
            <p:spPr>
              <a:xfrm rot="312978"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47EC14B-ADF7-4FF8-AE8D-5967FD14003E}"/>
                </a:ext>
              </a:extLst>
            </p:cNvPr>
            <p:cNvGrpSpPr/>
            <p:nvPr userDrawn="1"/>
          </p:nvGrpSpPr>
          <p:grpSpPr>
            <a:xfrm>
              <a:off x="1443878" y="1738373"/>
              <a:ext cx="3796009" cy="3360697"/>
              <a:chOff x="2168418" y="1472597"/>
              <a:chExt cx="3796009" cy="3360697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BD13752-7A3C-4327-8D79-466184634C7B}"/>
                  </a:ext>
                </a:extLst>
              </p:cNvPr>
              <p:cNvSpPr/>
              <p:nvPr userDrawn="1"/>
            </p:nvSpPr>
            <p:spPr>
              <a:xfrm rot="959120">
                <a:off x="3486219" y="2253691"/>
                <a:ext cx="2249840" cy="2579603"/>
              </a:xfrm>
              <a:custGeom>
                <a:avLst/>
                <a:gdLst>
                  <a:gd name="connsiteX0" fmla="*/ 1357872 w 1360796"/>
                  <a:gd name="connsiteY0" fmla="*/ 727457 h 1458352"/>
                  <a:gd name="connsiteX1" fmla="*/ 1299864 w 1360796"/>
                  <a:gd name="connsiteY1" fmla="*/ 529045 h 1458352"/>
                  <a:gd name="connsiteX2" fmla="*/ 1197107 w 1360796"/>
                  <a:gd name="connsiteY2" fmla="*/ 374672 h 1458352"/>
                  <a:gd name="connsiteX3" fmla="*/ 1075408 w 1360796"/>
                  <a:gd name="connsiteY3" fmla="*/ 243976 h 1458352"/>
                  <a:gd name="connsiteX4" fmla="*/ 928375 w 1360796"/>
                  <a:gd name="connsiteY4" fmla="*/ 85105 h 1458352"/>
                  <a:gd name="connsiteX5" fmla="*/ 844795 w 1360796"/>
                  <a:gd name="connsiteY5" fmla="*/ 30648 h 1458352"/>
                  <a:gd name="connsiteX6" fmla="*/ 773528 w 1360796"/>
                  <a:gd name="connsiteY6" fmla="*/ 9102 h 1458352"/>
                  <a:gd name="connsiteX7" fmla="*/ 491064 w 1360796"/>
                  <a:gd name="connsiteY7" fmla="*/ 69005 h 1458352"/>
                  <a:gd name="connsiteX8" fmla="*/ 300228 w 1360796"/>
                  <a:gd name="connsiteY8" fmla="*/ 222667 h 1458352"/>
                  <a:gd name="connsiteX9" fmla="*/ 199365 w 1360796"/>
                  <a:gd name="connsiteY9" fmla="*/ 310271 h 1458352"/>
                  <a:gd name="connsiteX10" fmla="*/ 53753 w 1360796"/>
                  <a:gd name="connsiteY10" fmla="*/ 535438 h 1458352"/>
                  <a:gd name="connsiteX11" fmla="*/ 6 w 1360796"/>
                  <a:gd name="connsiteY11" fmla="*/ 743557 h 1458352"/>
                  <a:gd name="connsiteX12" fmla="*/ 21079 w 1360796"/>
                  <a:gd name="connsiteY12" fmla="*/ 930841 h 1458352"/>
                  <a:gd name="connsiteX13" fmla="*/ 134254 w 1360796"/>
                  <a:gd name="connsiteY13" fmla="*/ 1143459 h 1458352"/>
                  <a:gd name="connsiteX14" fmla="*/ 139226 w 1360796"/>
                  <a:gd name="connsiteY14" fmla="*/ 1148431 h 1458352"/>
                  <a:gd name="connsiteX15" fmla="*/ 274421 w 1360796"/>
                  <a:gd name="connsiteY15" fmla="*/ 1290492 h 1458352"/>
                  <a:gd name="connsiteX16" fmla="*/ 488222 w 1360796"/>
                  <a:gd name="connsiteY16" fmla="*/ 1421188 h 1458352"/>
                  <a:gd name="connsiteX17" fmla="*/ 724754 w 1360796"/>
                  <a:gd name="connsiteY17" fmla="*/ 1455282 h 1458352"/>
                  <a:gd name="connsiteX18" fmla="*/ 954182 w 1360796"/>
                  <a:gd name="connsiteY18" fmla="*/ 1377386 h 1458352"/>
                  <a:gd name="connsiteX19" fmla="*/ 1126550 w 1360796"/>
                  <a:gd name="connsiteY19" fmla="*/ 1236509 h 1458352"/>
                  <a:gd name="connsiteX20" fmla="*/ 1264349 w 1360796"/>
                  <a:gd name="connsiteY20" fmla="*/ 1063904 h 1458352"/>
                  <a:gd name="connsiteX21" fmla="*/ 1324251 w 1360796"/>
                  <a:gd name="connsiteY21" fmla="*/ 963278 h 1458352"/>
                  <a:gd name="connsiteX22" fmla="*/ 1350296 w 1360796"/>
                  <a:gd name="connsiteY22" fmla="*/ 900298 h 1458352"/>
                  <a:gd name="connsiteX23" fmla="*/ 1357872 w 1360796"/>
                  <a:gd name="connsiteY23" fmla="*/ 727457 h 145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0796" h="1458352">
                    <a:moveTo>
                      <a:pt x="1357872" y="727457"/>
                    </a:moveTo>
                    <a:cubicBezTo>
                      <a:pt x="1353610" y="667081"/>
                      <a:pt x="1324488" y="596051"/>
                      <a:pt x="1299864" y="529045"/>
                    </a:cubicBezTo>
                    <a:cubicBezTo>
                      <a:pt x="1278318" y="469853"/>
                      <a:pt x="1242803" y="419185"/>
                      <a:pt x="1197107" y="374672"/>
                    </a:cubicBezTo>
                    <a:cubicBezTo>
                      <a:pt x="1154488" y="333238"/>
                      <a:pt x="1115658" y="287778"/>
                      <a:pt x="1075408" y="243976"/>
                    </a:cubicBezTo>
                    <a:cubicBezTo>
                      <a:pt x="1026633" y="190703"/>
                      <a:pt x="979516" y="136010"/>
                      <a:pt x="928375" y="85105"/>
                    </a:cubicBezTo>
                    <a:cubicBezTo>
                      <a:pt x="903987" y="60954"/>
                      <a:pt x="876049" y="43433"/>
                      <a:pt x="844795" y="30648"/>
                    </a:cubicBezTo>
                    <a:cubicBezTo>
                      <a:pt x="821829" y="21177"/>
                      <a:pt x="797915" y="14074"/>
                      <a:pt x="773528" y="9102"/>
                    </a:cubicBezTo>
                    <a:cubicBezTo>
                      <a:pt x="670771" y="-11497"/>
                      <a:pt x="575827" y="578"/>
                      <a:pt x="491064" y="69005"/>
                    </a:cubicBezTo>
                    <a:cubicBezTo>
                      <a:pt x="427610" y="120383"/>
                      <a:pt x="363682" y="171052"/>
                      <a:pt x="300228" y="222667"/>
                    </a:cubicBezTo>
                    <a:cubicBezTo>
                      <a:pt x="265660" y="250842"/>
                      <a:pt x="230382" y="278308"/>
                      <a:pt x="199365" y="310271"/>
                    </a:cubicBezTo>
                    <a:cubicBezTo>
                      <a:pt x="136385" y="375856"/>
                      <a:pt x="82402" y="449254"/>
                      <a:pt x="53753" y="535438"/>
                    </a:cubicBezTo>
                    <a:cubicBezTo>
                      <a:pt x="26287" y="617596"/>
                      <a:pt x="-467" y="702596"/>
                      <a:pt x="6" y="743557"/>
                    </a:cubicBezTo>
                    <a:cubicBezTo>
                      <a:pt x="953" y="807011"/>
                      <a:pt x="4031" y="869518"/>
                      <a:pt x="21079" y="930841"/>
                    </a:cubicBezTo>
                    <a:cubicBezTo>
                      <a:pt x="43098" y="1010395"/>
                      <a:pt x="82875" y="1080005"/>
                      <a:pt x="134254" y="1143459"/>
                    </a:cubicBezTo>
                    <a:cubicBezTo>
                      <a:pt x="135911" y="1145116"/>
                      <a:pt x="137805" y="1146773"/>
                      <a:pt x="139226" y="1148431"/>
                    </a:cubicBezTo>
                    <a:cubicBezTo>
                      <a:pt x="179240" y="1200520"/>
                      <a:pt x="224226" y="1247637"/>
                      <a:pt x="274421" y="1290492"/>
                    </a:cubicBezTo>
                    <a:cubicBezTo>
                      <a:pt x="338822" y="1345422"/>
                      <a:pt x="408195" y="1391828"/>
                      <a:pt x="488222" y="1421188"/>
                    </a:cubicBezTo>
                    <a:cubicBezTo>
                      <a:pt x="564698" y="1449363"/>
                      <a:pt x="643069" y="1465463"/>
                      <a:pt x="724754" y="1455282"/>
                    </a:cubicBezTo>
                    <a:cubicBezTo>
                      <a:pt x="806439" y="1445101"/>
                      <a:pt x="882915" y="1418347"/>
                      <a:pt x="954182" y="1377386"/>
                    </a:cubicBezTo>
                    <a:cubicBezTo>
                      <a:pt x="1019294" y="1339976"/>
                      <a:pt x="1075408" y="1291439"/>
                      <a:pt x="1126550" y="1236509"/>
                    </a:cubicBezTo>
                    <a:cubicBezTo>
                      <a:pt x="1177218" y="1182525"/>
                      <a:pt x="1223151" y="1124991"/>
                      <a:pt x="1264349" y="1063904"/>
                    </a:cubicBezTo>
                    <a:cubicBezTo>
                      <a:pt x="1286131" y="1031467"/>
                      <a:pt x="1306493" y="998320"/>
                      <a:pt x="1324251" y="963278"/>
                    </a:cubicBezTo>
                    <a:cubicBezTo>
                      <a:pt x="1334669" y="942916"/>
                      <a:pt x="1345087" y="922791"/>
                      <a:pt x="1350296" y="900298"/>
                    </a:cubicBezTo>
                    <a:cubicBezTo>
                      <a:pt x="1363318" y="843000"/>
                      <a:pt x="1362134" y="785465"/>
                      <a:pt x="1357872" y="72745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9EE9DFF-C3E5-4C26-B2A3-B920B9EE91B6}"/>
                  </a:ext>
                </a:extLst>
              </p:cNvPr>
              <p:cNvSpPr/>
              <p:nvPr userDrawn="1"/>
            </p:nvSpPr>
            <p:spPr>
              <a:xfrm rot="1011524">
                <a:off x="4429332" y="2639980"/>
                <a:ext cx="1282257" cy="425889"/>
              </a:xfrm>
              <a:custGeom>
                <a:avLst/>
                <a:gdLst>
                  <a:gd name="connsiteX0" fmla="*/ 666040 w 1282257"/>
                  <a:gd name="connsiteY0" fmla="*/ 9 h 425889"/>
                  <a:gd name="connsiteX1" fmla="*/ 766133 w 1282257"/>
                  <a:gd name="connsiteY1" fmla="*/ 39796 h 425889"/>
                  <a:gd name="connsiteX2" fmla="*/ 1145946 w 1282257"/>
                  <a:gd name="connsiteY2" fmla="*/ 273725 h 425889"/>
                  <a:gd name="connsiteX3" fmla="*/ 1180239 w 1282257"/>
                  <a:gd name="connsiteY3" fmla="*/ 293955 h 425889"/>
                  <a:gd name="connsiteX4" fmla="*/ 1255453 w 1282257"/>
                  <a:gd name="connsiteY4" fmla="*/ 375438 h 425889"/>
                  <a:gd name="connsiteX5" fmla="*/ 1282257 w 1282257"/>
                  <a:gd name="connsiteY5" fmla="*/ 405202 h 425889"/>
                  <a:gd name="connsiteX6" fmla="*/ 1254673 w 1282257"/>
                  <a:gd name="connsiteY6" fmla="*/ 413267 h 425889"/>
                  <a:gd name="connsiteX7" fmla="*/ 1210070 w 1282257"/>
                  <a:gd name="connsiteY7" fmla="*/ 407508 h 425889"/>
                  <a:gd name="connsiteX8" fmla="*/ 761108 w 1282257"/>
                  <a:gd name="connsiteY8" fmla="*/ 118112 h 425889"/>
                  <a:gd name="connsiteX9" fmla="*/ 586467 w 1282257"/>
                  <a:gd name="connsiteY9" fmla="*/ 116436 h 425889"/>
                  <a:gd name="connsiteX10" fmla="*/ 133318 w 1282257"/>
                  <a:gd name="connsiteY10" fmla="*/ 402063 h 425889"/>
                  <a:gd name="connsiteX11" fmla="*/ 49975 w 1282257"/>
                  <a:gd name="connsiteY11" fmla="*/ 425517 h 425889"/>
                  <a:gd name="connsiteX12" fmla="*/ 20658 w 1282257"/>
                  <a:gd name="connsiteY12" fmla="*/ 416303 h 425889"/>
                  <a:gd name="connsiteX13" fmla="*/ 17727 w 1282257"/>
                  <a:gd name="connsiteY13" fmla="*/ 359765 h 425889"/>
                  <a:gd name="connsiteX14" fmla="*/ 56676 w 1282257"/>
                  <a:gd name="connsiteY14" fmla="*/ 340081 h 425889"/>
                  <a:gd name="connsiteX15" fmla="*/ 540816 w 1282257"/>
                  <a:gd name="connsiteY15" fmla="*/ 61154 h 425889"/>
                  <a:gd name="connsiteX16" fmla="*/ 666040 w 1282257"/>
                  <a:gd name="connsiteY16" fmla="*/ 9 h 42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82257" h="425889">
                    <a:moveTo>
                      <a:pt x="666040" y="9"/>
                    </a:moveTo>
                    <a:cubicBezTo>
                      <a:pt x="703732" y="-410"/>
                      <a:pt x="730117" y="15085"/>
                      <a:pt x="766133" y="39796"/>
                    </a:cubicBezTo>
                    <a:cubicBezTo>
                      <a:pt x="842147" y="82199"/>
                      <a:pt x="1031003" y="204229"/>
                      <a:pt x="1145946" y="273725"/>
                    </a:cubicBezTo>
                    <a:lnTo>
                      <a:pt x="1180239" y="293955"/>
                    </a:lnTo>
                    <a:lnTo>
                      <a:pt x="1255453" y="375438"/>
                    </a:lnTo>
                    <a:lnTo>
                      <a:pt x="1282257" y="405202"/>
                    </a:lnTo>
                    <a:lnTo>
                      <a:pt x="1254673" y="413267"/>
                    </a:lnTo>
                    <a:cubicBezTo>
                      <a:pt x="1240119" y="414418"/>
                      <a:pt x="1224519" y="412743"/>
                      <a:pt x="1210070" y="407508"/>
                    </a:cubicBezTo>
                    <a:cubicBezTo>
                      <a:pt x="1132172" y="378191"/>
                      <a:pt x="772836" y="126489"/>
                      <a:pt x="761108" y="118112"/>
                    </a:cubicBezTo>
                    <a:cubicBezTo>
                      <a:pt x="703313" y="76232"/>
                      <a:pt x="645099" y="75394"/>
                      <a:pt x="586467" y="116436"/>
                    </a:cubicBezTo>
                    <a:cubicBezTo>
                      <a:pt x="539980" y="148684"/>
                      <a:pt x="237181" y="337987"/>
                      <a:pt x="133318" y="402063"/>
                    </a:cubicBezTo>
                    <a:cubicBezTo>
                      <a:pt x="108190" y="417560"/>
                      <a:pt x="80967" y="428030"/>
                      <a:pt x="49975" y="425517"/>
                    </a:cubicBezTo>
                    <a:cubicBezTo>
                      <a:pt x="39086" y="424680"/>
                      <a:pt x="29453" y="422166"/>
                      <a:pt x="20658" y="416303"/>
                    </a:cubicBezTo>
                    <a:cubicBezTo>
                      <a:pt x="-5726" y="399132"/>
                      <a:pt x="-6983" y="379029"/>
                      <a:pt x="17727" y="359765"/>
                    </a:cubicBezTo>
                    <a:cubicBezTo>
                      <a:pt x="29453" y="350551"/>
                      <a:pt x="43275" y="345524"/>
                      <a:pt x="56676" y="340081"/>
                    </a:cubicBezTo>
                    <a:cubicBezTo>
                      <a:pt x="129968" y="310764"/>
                      <a:pt x="419781" y="145334"/>
                      <a:pt x="540816" y="61154"/>
                    </a:cubicBezTo>
                    <a:cubicBezTo>
                      <a:pt x="563013" y="52779"/>
                      <a:pt x="643424" y="9"/>
                      <a:pt x="666040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236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B7789D6-96E9-4AC2-BC25-2B8FB95198E8}"/>
                  </a:ext>
                </a:extLst>
              </p:cNvPr>
              <p:cNvSpPr/>
              <p:nvPr userDrawn="1"/>
            </p:nvSpPr>
            <p:spPr>
              <a:xfrm rot="1011524">
                <a:off x="4025418" y="3168430"/>
                <a:ext cx="1439021" cy="1614167"/>
              </a:xfrm>
              <a:custGeom>
                <a:avLst/>
                <a:gdLst>
                  <a:gd name="connsiteX0" fmla="*/ 156633 w 1439021"/>
                  <a:gd name="connsiteY0" fmla="*/ 1428550 h 1614167"/>
                  <a:gd name="connsiteX1" fmla="*/ 184275 w 1439021"/>
                  <a:gd name="connsiteY1" fmla="*/ 1435251 h 1614167"/>
                  <a:gd name="connsiteX2" fmla="*/ 544448 w 1439021"/>
                  <a:gd name="connsiteY2" fmla="*/ 1542047 h 1614167"/>
                  <a:gd name="connsiteX3" fmla="*/ 932623 w 1439021"/>
                  <a:gd name="connsiteY3" fmla="*/ 1535686 h 1614167"/>
                  <a:gd name="connsiteX4" fmla="*/ 992101 w 1439021"/>
                  <a:gd name="connsiteY4" fmla="*/ 1521642 h 1614167"/>
                  <a:gd name="connsiteX5" fmla="*/ 982695 w 1439021"/>
                  <a:gd name="connsiteY5" fmla="*/ 1529577 h 1614167"/>
                  <a:gd name="connsiteX6" fmla="*/ 905462 w 1439021"/>
                  <a:gd name="connsiteY6" fmla="*/ 1583950 h 1614167"/>
                  <a:gd name="connsiteX7" fmla="*/ 876835 w 1439021"/>
                  <a:gd name="connsiteY7" fmla="*/ 1600291 h 1614167"/>
                  <a:gd name="connsiteX8" fmla="*/ 764322 w 1439021"/>
                  <a:gd name="connsiteY8" fmla="*/ 1613243 h 1614167"/>
                  <a:gd name="connsiteX9" fmla="*/ 156633 w 1439021"/>
                  <a:gd name="connsiteY9" fmla="*/ 1428550 h 1614167"/>
                  <a:gd name="connsiteX10" fmla="*/ 78737 w 1439021"/>
                  <a:gd name="connsiteY10" fmla="*/ 1199881 h 1614167"/>
                  <a:gd name="connsiteX11" fmla="*/ 1185033 w 1439021"/>
                  <a:gd name="connsiteY11" fmla="*/ 1262368 h 1614167"/>
                  <a:gd name="connsiteX12" fmla="*/ 1261301 w 1439021"/>
                  <a:gd name="connsiteY12" fmla="*/ 1235265 h 1614167"/>
                  <a:gd name="connsiteX13" fmla="*/ 1223257 w 1439021"/>
                  <a:gd name="connsiteY13" fmla="*/ 1283746 h 1614167"/>
                  <a:gd name="connsiteX14" fmla="*/ 1194805 w 1439021"/>
                  <a:gd name="connsiteY14" fmla="*/ 1298352 h 1614167"/>
                  <a:gd name="connsiteX15" fmla="*/ 1059583 w 1439021"/>
                  <a:gd name="connsiteY15" fmla="*/ 1345206 h 1614167"/>
                  <a:gd name="connsiteX16" fmla="*/ 693964 w 1439021"/>
                  <a:gd name="connsiteY16" fmla="*/ 1391276 h 1614167"/>
                  <a:gd name="connsiteX17" fmla="*/ 110566 w 1439021"/>
                  <a:gd name="connsiteY17" fmla="*/ 1230454 h 1614167"/>
                  <a:gd name="connsiteX18" fmla="*/ 76224 w 1439021"/>
                  <a:gd name="connsiteY18" fmla="*/ 1208257 h 1614167"/>
                  <a:gd name="connsiteX19" fmla="*/ 78737 w 1439021"/>
                  <a:gd name="connsiteY19" fmla="*/ 1199881 h 1614167"/>
                  <a:gd name="connsiteX20" fmla="*/ 58214 w 1439021"/>
                  <a:gd name="connsiteY20" fmla="*/ 1011838 h 1614167"/>
                  <a:gd name="connsiteX21" fmla="*/ 1380807 w 1439021"/>
                  <a:gd name="connsiteY21" fmla="*/ 1019377 h 1614167"/>
                  <a:gd name="connsiteX22" fmla="*/ 1355259 w 1439021"/>
                  <a:gd name="connsiteY22" fmla="*/ 1045341 h 1614167"/>
                  <a:gd name="connsiteX23" fmla="*/ 1029846 w 1439021"/>
                  <a:gd name="connsiteY23" fmla="*/ 1168890 h 1614167"/>
                  <a:gd name="connsiteX24" fmla="*/ 743802 w 1439021"/>
                  <a:gd name="connsiteY24" fmla="*/ 1201976 h 1614167"/>
                  <a:gd name="connsiteX25" fmla="*/ 339652 w 1439021"/>
                  <a:gd name="connsiteY25" fmla="*/ 1140829 h 1614167"/>
                  <a:gd name="connsiteX26" fmla="*/ 79573 w 1439021"/>
                  <a:gd name="connsiteY26" fmla="*/ 1032777 h 1614167"/>
                  <a:gd name="connsiteX27" fmla="*/ 58214 w 1439021"/>
                  <a:gd name="connsiteY27" fmla="*/ 1011838 h 1614167"/>
                  <a:gd name="connsiteX28" fmla="*/ 0 w 1439021"/>
                  <a:gd name="connsiteY28" fmla="*/ 761810 h 1614167"/>
                  <a:gd name="connsiteX29" fmla="*/ 719092 w 1439021"/>
                  <a:gd name="connsiteY29" fmla="*/ 889965 h 1614167"/>
                  <a:gd name="connsiteX30" fmla="*/ 1439021 w 1439021"/>
                  <a:gd name="connsiteY30" fmla="*/ 768512 h 1614167"/>
                  <a:gd name="connsiteX31" fmla="*/ 1399654 w 1439021"/>
                  <a:gd name="connsiteY31" fmla="*/ 799083 h 1614167"/>
                  <a:gd name="connsiteX32" fmla="*/ 980009 w 1439021"/>
                  <a:gd name="connsiteY32" fmla="*/ 930171 h 1614167"/>
                  <a:gd name="connsiteX33" fmla="*/ 163336 w 1439021"/>
                  <a:gd name="connsiteY33" fmla="*/ 842222 h 1614167"/>
                  <a:gd name="connsiteX34" fmla="*/ 25548 w 1439021"/>
                  <a:gd name="connsiteY34" fmla="*/ 781494 h 1614167"/>
                  <a:gd name="connsiteX35" fmla="*/ 0 w 1439021"/>
                  <a:gd name="connsiteY35" fmla="*/ 761810 h 1614167"/>
                  <a:gd name="connsiteX36" fmla="*/ 60307 w 1439021"/>
                  <a:gd name="connsiteY36" fmla="*/ 508850 h 1614167"/>
                  <a:gd name="connsiteX37" fmla="*/ 729561 w 1439021"/>
                  <a:gd name="connsiteY37" fmla="*/ 638261 h 1614167"/>
                  <a:gd name="connsiteX38" fmla="*/ 1399652 w 1439021"/>
                  <a:gd name="connsiteY38" fmla="*/ 517226 h 1614167"/>
                  <a:gd name="connsiteX39" fmla="*/ 1319659 w 1439021"/>
                  <a:gd name="connsiteY39" fmla="*/ 570415 h 1614167"/>
                  <a:gd name="connsiteX40" fmla="*/ 875305 w 1439021"/>
                  <a:gd name="connsiteY40" fmla="*/ 691031 h 1614167"/>
                  <a:gd name="connsiteX41" fmla="*/ 250027 w 1439021"/>
                  <a:gd name="connsiteY41" fmla="*/ 604757 h 1614167"/>
                  <a:gd name="connsiteX42" fmla="*/ 98838 w 1439021"/>
                  <a:gd name="connsiteY42" fmla="*/ 537748 h 1614167"/>
                  <a:gd name="connsiteX43" fmla="*/ 60307 w 1439021"/>
                  <a:gd name="connsiteY43" fmla="*/ 508850 h 1614167"/>
                  <a:gd name="connsiteX44" fmla="*/ 195164 w 1439021"/>
                  <a:gd name="connsiteY44" fmla="*/ 243745 h 1614167"/>
                  <a:gd name="connsiteX45" fmla="*/ 727466 w 1439021"/>
                  <a:gd name="connsiteY45" fmla="*/ 373575 h 1614167"/>
                  <a:gd name="connsiteX46" fmla="*/ 1262701 w 1439021"/>
                  <a:gd name="connsiteY46" fmla="*/ 248771 h 1614167"/>
                  <a:gd name="connsiteX47" fmla="*/ 1266052 w 1439021"/>
                  <a:gd name="connsiteY47" fmla="*/ 259660 h 1614167"/>
                  <a:gd name="connsiteX48" fmla="*/ 763903 w 1439021"/>
                  <a:gd name="connsiteY48" fmla="*/ 431790 h 1614167"/>
                  <a:gd name="connsiteX49" fmla="*/ 195164 w 1439021"/>
                  <a:gd name="connsiteY49" fmla="*/ 243745 h 1614167"/>
                  <a:gd name="connsiteX50" fmla="*/ 258404 w 1439021"/>
                  <a:gd name="connsiteY50" fmla="*/ 0 h 1614167"/>
                  <a:gd name="connsiteX51" fmla="*/ 1177265 w 1439021"/>
                  <a:gd name="connsiteY51" fmla="*/ 10889 h 1614167"/>
                  <a:gd name="connsiteX52" fmla="*/ 1149206 w 1439021"/>
                  <a:gd name="connsiteY52" fmla="*/ 47326 h 1614167"/>
                  <a:gd name="connsiteX53" fmla="*/ 784006 w 1439021"/>
                  <a:gd name="connsiteY53" fmla="*/ 189720 h 1614167"/>
                  <a:gd name="connsiteX54" fmla="*/ 278088 w 1439021"/>
                  <a:gd name="connsiteY54" fmla="*/ 27642 h 1614167"/>
                  <a:gd name="connsiteX55" fmla="*/ 258404 w 1439021"/>
                  <a:gd name="connsiteY55" fmla="*/ 0 h 1614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439021" h="1614167">
                    <a:moveTo>
                      <a:pt x="156633" y="1428550"/>
                    </a:moveTo>
                    <a:cubicBezTo>
                      <a:pt x="167941" y="1425617"/>
                      <a:pt x="176317" y="1431482"/>
                      <a:pt x="184275" y="1435251"/>
                    </a:cubicBezTo>
                    <a:cubicBezTo>
                      <a:pt x="299866" y="1486344"/>
                      <a:pt x="419226" y="1523200"/>
                      <a:pt x="544448" y="1542047"/>
                    </a:cubicBezTo>
                    <a:cubicBezTo>
                      <a:pt x="675430" y="1561835"/>
                      <a:pt x="804763" y="1559008"/>
                      <a:pt x="932623" y="1535686"/>
                    </a:cubicBezTo>
                    <a:lnTo>
                      <a:pt x="992101" y="1521642"/>
                    </a:lnTo>
                    <a:lnTo>
                      <a:pt x="982695" y="1529577"/>
                    </a:lnTo>
                    <a:cubicBezTo>
                      <a:pt x="957828" y="1548831"/>
                      <a:pt x="932119" y="1566998"/>
                      <a:pt x="905462" y="1583950"/>
                    </a:cubicBezTo>
                    <a:lnTo>
                      <a:pt x="876835" y="1600291"/>
                    </a:lnTo>
                    <a:lnTo>
                      <a:pt x="764322" y="1613243"/>
                    </a:lnTo>
                    <a:cubicBezTo>
                      <a:pt x="498380" y="1626226"/>
                      <a:pt x="226156" y="1499327"/>
                      <a:pt x="156633" y="1428550"/>
                    </a:cubicBezTo>
                    <a:close/>
                    <a:moveTo>
                      <a:pt x="78737" y="1199881"/>
                    </a:moveTo>
                    <a:cubicBezTo>
                      <a:pt x="445925" y="1351227"/>
                      <a:pt x="813756" y="1374956"/>
                      <a:pt x="1185033" y="1262368"/>
                    </a:cubicBezTo>
                    <a:lnTo>
                      <a:pt x="1261301" y="1235265"/>
                    </a:lnTo>
                    <a:lnTo>
                      <a:pt x="1223257" y="1283746"/>
                    </a:lnTo>
                    <a:lnTo>
                      <a:pt x="1194805" y="1298352"/>
                    </a:lnTo>
                    <a:cubicBezTo>
                      <a:pt x="1150882" y="1316727"/>
                      <a:pt x="1105651" y="1332014"/>
                      <a:pt x="1059583" y="1345206"/>
                    </a:cubicBezTo>
                    <a:cubicBezTo>
                      <a:pt x="939804" y="1379131"/>
                      <a:pt x="817932" y="1396720"/>
                      <a:pt x="693964" y="1391276"/>
                    </a:cubicBezTo>
                    <a:cubicBezTo>
                      <a:pt x="487491" y="1382062"/>
                      <a:pt x="291910" y="1331386"/>
                      <a:pt x="110566" y="1230454"/>
                    </a:cubicBezTo>
                    <a:cubicBezTo>
                      <a:pt x="98838" y="1223753"/>
                      <a:pt x="87532" y="1215376"/>
                      <a:pt x="76224" y="1208257"/>
                    </a:cubicBezTo>
                    <a:cubicBezTo>
                      <a:pt x="76643" y="1205326"/>
                      <a:pt x="77479" y="1202395"/>
                      <a:pt x="78737" y="1199881"/>
                    </a:cubicBezTo>
                    <a:close/>
                    <a:moveTo>
                      <a:pt x="58214" y="1011838"/>
                    </a:moveTo>
                    <a:cubicBezTo>
                      <a:pt x="497962" y="1182710"/>
                      <a:pt x="938128" y="1188993"/>
                      <a:pt x="1380807" y="1019377"/>
                    </a:cubicBezTo>
                    <a:cubicBezTo>
                      <a:pt x="1376620" y="1034872"/>
                      <a:pt x="1365311" y="1039480"/>
                      <a:pt x="1355259" y="1045341"/>
                    </a:cubicBezTo>
                    <a:cubicBezTo>
                      <a:pt x="1253907" y="1104812"/>
                      <a:pt x="1143761" y="1141668"/>
                      <a:pt x="1029846" y="1168890"/>
                    </a:cubicBezTo>
                    <a:cubicBezTo>
                      <a:pt x="935614" y="1191506"/>
                      <a:pt x="840127" y="1202396"/>
                      <a:pt x="743802" y="1201976"/>
                    </a:cubicBezTo>
                    <a:cubicBezTo>
                      <a:pt x="606433" y="1201138"/>
                      <a:pt x="471577" y="1181035"/>
                      <a:pt x="339652" y="1140829"/>
                    </a:cubicBezTo>
                    <a:cubicBezTo>
                      <a:pt x="249190" y="1113189"/>
                      <a:pt x="161241" y="1080103"/>
                      <a:pt x="79573" y="1032777"/>
                    </a:cubicBezTo>
                    <a:cubicBezTo>
                      <a:pt x="71617" y="1028171"/>
                      <a:pt x="62403" y="1024402"/>
                      <a:pt x="58214" y="1011838"/>
                    </a:cubicBezTo>
                    <a:close/>
                    <a:moveTo>
                      <a:pt x="0" y="761810"/>
                    </a:moveTo>
                    <a:cubicBezTo>
                      <a:pt x="234113" y="838452"/>
                      <a:pt x="471996" y="887871"/>
                      <a:pt x="719092" y="889965"/>
                    </a:cubicBezTo>
                    <a:cubicBezTo>
                      <a:pt x="966606" y="892059"/>
                      <a:pt x="1204488" y="843897"/>
                      <a:pt x="1439021" y="768512"/>
                    </a:cubicBezTo>
                    <a:cubicBezTo>
                      <a:pt x="1428969" y="784427"/>
                      <a:pt x="1414310" y="791964"/>
                      <a:pt x="1399654" y="799083"/>
                    </a:cubicBezTo>
                    <a:cubicBezTo>
                      <a:pt x="1267310" y="866931"/>
                      <a:pt x="1126172" y="907554"/>
                      <a:pt x="980009" y="930171"/>
                    </a:cubicBezTo>
                    <a:cubicBezTo>
                      <a:pt x="700246" y="973727"/>
                      <a:pt x="428440" y="939385"/>
                      <a:pt x="163336" y="842222"/>
                    </a:cubicBezTo>
                    <a:cubicBezTo>
                      <a:pt x="116010" y="825050"/>
                      <a:pt x="69940" y="804947"/>
                      <a:pt x="25548" y="781494"/>
                    </a:cubicBezTo>
                    <a:cubicBezTo>
                      <a:pt x="16334" y="776468"/>
                      <a:pt x="7958" y="771024"/>
                      <a:pt x="0" y="761810"/>
                    </a:cubicBezTo>
                    <a:close/>
                    <a:moveTo>
                      <a:pt x="60307" y="508850"/>
                    </a:moveTo>
                    <a:cubicBezTo>
                      <a:pt x="276830" y="587168"/>
                      <a:pt x="498380" y="636168"/>
                      <a:pt x="729561" y="638261"/>
                    </a:cubicBezTo>
                    <a:cubicBezTo>
                      <a:pt x="960742" y="640355"/>
                      <a:pt x="1182291" y="592612"/>
                      <a:pt x="1399652" y="517226"/>
                    </a:cubicBezTo>
                    <a:cubicBezTo>
                      <a:pt x="1377035" y="542354"/>
                      <a:pt x="1348138" y="557013"/>
                      <a:pt x="1319659" y="570415"/>
                    </a:cubicBezTo>
                    <a:cubicBezTo>
                      <a:pt x="1178941" y="637005"/>
                      <a:pt x="1030264" y="677211"/>
                      <a:pt x="875305" y="691031"/>
                    </a:cubicBezTo>
                    <a:cubicBezTo>
                      <a:pt x="660458" y="710715"/>
                      <a:pt x="452310" y="678048"/>
                      <a:pt x="250027" y="604757"/>
                    </a:cubicBezTo>
                    <a:cubicBezTo>
                      <a:pt x="198095" y="585910"/>
                      <a:pt x="147839" y="563715"/>
                      <a:pt x="98838" y="537748"/>
                    </a:cubicBezTo>
                    <a:cubicBezTo>
                      <a:pt x="85016" y="530209"/>
                      <a:pt x="71196" y="522253"/>
                      <a:pt x="60307" y="508850"/>
                    </a:cubicBezTo>
                    <a:close/>
                    <a:moveTo>
                      <a:pt x="195164" y="243745"/>
                    </a:moveTo>
                    <a:cubicBezTo>
                      <a:pt x="364361" y="321224"/>
                      <a:pt x="540679" y="371481"/>
                      <a:pt x="727466" y="373575"/>
                    </a:cubicBezTo>
                    <a:cubicBezTo>
                      <a:pt x="915510" y="375669"/>
                      <a:pt x="1092666" y="327507"/>
                      <a:pt x="1262701" y="248771"/>
                    </a:cubicBezTo>
                    <a:cubicBezTo>
                      <a:pt x="1263959" y="252121"/>
                      <a:pt x="1264796" y="255890"/>
                      <a:pt x="1266052" y="259660"/>
                    </a:cubicBezTo>
                    <a:cubicBezTo>
                      <a:pt x="1118213" y="371900"/>
                      <a:pt x="948597" y="426345"/>
                      <a:pt x="763903" y="431790"/>
                    </a:cubicBezTo>
                    <a:cubicBezTo>
                      <a:pt x="532721" y="438490"/>
                      <a:pt x="284370" y="331694"/>
                      <a:pt x="195164" y="243745"/>
                    </a:cubicBezTo>
                    <a:close/>
                    <a:moveTo>
                      <a:pt x="258404" y="0"/>
                    </a:moveTo>
                    <a:cubicBezTo>
                      <a:pt x="565808" y="172967"/>
                      <a:pt x="870699" y="179669"/>
                      <a:pt x="1177265" y="10889"/>
                    </a:cubicBezTo>
                    <a:cubicBezTo>
                      <a:pt x="1173078" y="29736"/>
                      <a:pt x="1160514" y="38531"/>
                      <a:pt x="1149206" y="47326"/>
                    </a:cubicBezTo>
                    <a:cubicBezTo>
                      <a:pt x="1041154" y="128993"/>
                      <a:pt x="920119" y="179669"/>
                      <a:pt x="784006" y="189720"/>
                    </a:cubicBezTo>
                    <a:cubicBezTo>
                      <a:pt x="593867" y="203540"/>
                      <a:pt x="428021" y="140719"/>
                      <a:pt x="278088" y="27642"/>
                    </a:cubicBezTo>
                    <a:cubicBezTo>
                      <a:pt x="271387" y="22617"/>
                      <a:pt x="263429" y="17172"/>
                      <a:pt x="25840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36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C221F22-E6AD-4B02-B0B9-05AD44B3CBE9}"/>
                  </a:ext>
                </a:extLst>
              </p:cNvPr>
              <p:cNvSpPr/>
              <p:nvPr userDrawn="1"/>
            </p:nvSpPr>
            <p:spPr>
              <a:xfrm rot="489160">
                <a:off x="5590386" y="3501417"/>
                <a:ext cx="45719" cy="224214"/>
              </a:xfrm>
              <a:custGeom>
                <a:avLst/>
                <a:gdLst>
                  <a:gd name="connsiteX0" fmla="*/ 38122 w 48502"/>
                  <a:gd name="connsiteY0" fmla="*/ 23781 h 126757"/>
                  <a:gd name="connsiteX1" fmla="*/ 47119 w 48502"/>
                  <a:gd name="connsiteY1" fmla="*/ 103099 h 126757"/>
                  <a:gd name="connsiteX2" fmla="*/ 40727 w 48502"/>
                  <a:gd name="connsiteY2" fmla="*/ 119199 h 126757"/>
                  <a:gd name="connsiteX3" fmla="*/ 20838 w 48502"/>
                  <a:gd name="connsiteY3" fmla="*/ 125591 h 126757"/>
                  <a:gd name="connsiteX4" fmla="*/ 14919 w 48502"/>
                  <a:gd name="connsiteY4" fmla="*/ 108307 h 126757"/>
                  <a:gd name="connsiteX5" fmla="*/ 10657 w 48502"/>
                  <a:gd name="connsiteY5" fmla="*/ 49115 h 126757"/>
                  <a:gd name="connsiteX6" fmla="*/ 2607 w 48502"/>
                  <a:gd name="connsiteY6" fmla="*/ 32068 h 126757"/>
                  <a:gd name="connsiteX7" fmla="*/ 3791 w 48502"/>
                  <a:gd name="connsiteY7" fmla="*/ 9812 h 126757"/>
                  <a:gd name="connsiteX8" fmla="*/ 25100 w 48502"/>
                  <a:gd name="connsiteY8" fmla="*/ 815 h 126757"/>
                  <a:gd name="connsiteX9" fmla="*/ 38122 w 48502"/>
                  <a:gd name="connsiteY9" fmla="*/ 23781 h 12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02" h="126757">
                    <a:moveTo>
                      <a:pt x="38122" y="23781"/>
                    </a:moveTo>
                    <a:cubicBezTo>
                      <a:pt x="42384" y="47221"/>
                      <a:pt x="52091" y="75870"/>
                      <a:pt x="47119" y="103099"/>
                    </a:cubicBezTo>
                    <a:cubicBezTo>
                      <a:pt x="46883" y="109018"/>
                      <a:pt x="45225" y="114700"/>
                      <a:pt x="40727" y="119199"/>
                    </a:cubicBezTo>
                    <a:cubicBezTo>
                      <a:pt x="35281" y="124645"/>
                      <a:pt x="28651" y="128906"/>
                      <a:pt x="20838" y="125591"/>
                    </a:cubicBezTo>
                    <a:cubicBezTo>
                      <a:pt x="12788" y="122277"/>
                      <a:pt x="13972" y="114700"/>
                      <a:pt x="14919" y="108307"/>
                    </a:cubicBezTo>
                    <a:cubicBezTo>
                      <a:pt x="17760" y="88182"/>
                      <a:pt x="18944" y="68294"/>
                      <a:pt x="10657" y="49115"/>
                    </a:cubicBezTo>
                    <a:cubicBezTo>
                      <a:pt x="8053" y="43433"/>
                      <a:pt x="4975" y="37987"/>
                      <a:pt x="2607" y="32068"/>
                    </a:cubicBezTo>
                    <a:cubicBezTo>
                      <a:pt x="-708" y="24492"/>
                      <a:pt x="-1418" y="16678"/>
                      <a:pt x="3791" y="9812"/>
                    </a:cubicBezTo>
                    <a:cubicBezTo>
                      <a:pt x="9000" y="2946"/>
                      <a:pt x="16103" y="-2026"/>
                      <a:pt x="25100" y="815"/>
                    </a:cubicBezTo>
                    <a:cubicBezTo>
                      <a:pt x="35991" y="4366"/>
                      <a:pt x="36938" y="14310"/>
                      <a:pt x="38122" y="2378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C5DD116-232E-4DB7-9D56-3965FF151605}"/>
                  </a:ext>
                </a:extLst>
              </p:cNvPr>
              <p:cNvSpPr/>
              <p:nvPr userDrawn="1"/>
            </p:nvSpPr>
            <p:spPr>
              <a:xfrm rot="489160">
                <a:off x="3633167" y="3223676"/>
                <a:ext cx="84974" cy="224301"/>
              </a:xfrm>
              <a:custGeom>
                <a:avLst/>
                <a:gdLst>
                  <a:gd name="connsiteX0" fmla="*/ 11346 w 48039"/>
                  <a:gd name="connsiteY0" fmla="*/ 13928 h 126806"/>
                  <a:gd name="connsiteX1" fmla="*/ 32419 w 48039"/>
                  <a:gd name="connsiteY1" fmla="*/ 1143 h 126806"/>
                  <a:gd name="connsiteX2" fmla="*/ 47572 w 48039"/>
                  <a:gd name="connsiteY2" fmla="*/ 25767 h 126806"/>
                  <a:gd name="connsiteX3" fmla="*/ 43784 w 48039"/>
                  <a:gd name="connsiteY3" fmla="*/ 35474 h 126806"/>
                  <a:gd name="connsiteX4" fmla="*/ 32892 w 48039"/>
                  <a:gd name="connsiteY4" fmla="*/ 106031 h 126806"/>
                  <a:gd name="connsiteX5" fmla="*/ 26026 w 48039"/>
                  <a:gd name="connsiteY5" fmla="*/ 126156 h 126806"/>
                  <a:gd name="connsiteX6" fmla="*/ 3296 w 48039"/>
                  <a:gd name="connsiteY6" fmla="*/ 113134 h 126806"/>
                  <a:gd name="connsiteX7" fmla="*/ 11346 w 48039"/>
                  <a:gd name="connsiteY7" fmla="*/ 13928 h 1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39" h="126806">
                    <a:moveTo>
                      <a:pt x="11346" y="13928"/>
                    </a:moveTo>
                    <a:cubicBezTo>
                      <a:pt x="16082" y="1616"/>
                      <a:pt x="22001" y="-2172"/>
                      <a:pt x="32419" y="1143"/>
                    </a:cubicBezTo>
                    <a:cubicBezTo>
                      <a:pt x="43073" y="4458"/>
                      <a:pt x="49940" y="15349"/>
                      <a:pt x="47572" y="25767"/>
                    </a:cubicBezTo>
                    <a:cubicBezTo>
                      <a:pt x="46862" y="29081"/>
                      <a:pt x="45441" y="32633"/>
                      <a:pt x="43784" y="35474"/>
                    </a:cubicBezTo>
                    <a:cubicBezTo>
                      <a:pt x="31235" y="57730"/>
                      <a:pt x="28157" y="81170"/>
                      <a:pt x="32892" y="106031"/>
                    </a:cubicBezTo>
                    <a:cubicBezTo>
                      <a:pt x="34313" y="113844"/>
                      <a:pt x="36207" y="122368"/>
                      <a:pt x="26026" y="126156"/>
                    </a:cubicBezTo>
                    <a:cubicBezTo>
                      <a:pt x="18686" y="128998"/>
                      <a:pt x="7085" y="122131"/>
                      <a:pt x="3296" y="113134"/>
                    </a:cubicBezTo>
                    <a:cubicBezTo>
                      <a:pt x="-7122" y="88273"/>
                      <a:pt x="10399" y="16533"/>
                      <a:pt x="11346" y="139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C029E77-41D7-412F-90AE-5AC6068834E0}"/>
                  </a:ext>
                </a:extLst>
              </p:cNvPr>
              <p:cNvSpPr/>
              <p:nvPr userDrawn="1"/>
            </p:nvSpPr>
            <p:spPr>
              <a:xfrm rot="489160">
                <a:off x="2168418" y="1472597"/>
                <a:ext cx="1650339" cy="1815579"/>
              </a:xfrm>
              <a:custGeom>
                <a:avLst/>
                <a:gdLst>
                  <a:gd name="connsiteX0" fmla="*/ 201845 w 393192"/>
                  <a:gd name="connsiteY0" fmla="*/ 730904 h 1038747"/>
                  <a:gd name="connsiteX1" fmla="*/ 99561 w 393192"/>
                  <a:gd name="connsiteY1" fmla="*/ 437784 h 1038747"/>
                  <a:gd name="connsiteX2" fmla="*/ 119 w 393192"/>
                  <a:gd name="connsiteY2" fmla="*/ 47354 h 1038747"/>
                  <a:gd name="connsiteX3" fmla="*/ 14088 w 393192"/>
                  <a:gd name="connsiteY3" fmla="*/ 0 h 1038747"/>
                  <a:gd name="connsiteX4" fmla="*/ 138628 w 393192"/>
                  <a:gd name="connsiteY4" fmla="*/ 464066 h 1038747"/>
                  <a:gd name="connsiteX5" fmla="*/ 305076 w 393192"/>
                  <a:gd name="connsiteY5" fmla="*/ 853549 h 1038747"/>
                  <a:gd name="connsiteX6" fmla="*/ 374212 w 393192"/>
                  <a:gd name="connsiteY6" fmla="*/ 963883 h 1038747"/>
                  <a:gd name="connsiteX7" fmla="*/ 393154 w 393192"/>
                  <a:gd name="connsiteY7" fmla="*/ 1003897 h 1038747"/>
                  <a:gd name="connsiteX8" fmla="*/ 366636 w 393192"/>
                  <a:gd name="connsiteY8" fmla="*/ 1027574 h 1038747"/>
                  <a:gd name="connsiteX9" fmla="*/ 269087 w 393192"/>
                  <a:gd name="connsiteY9" fmla="*/ 1035151 h 1038747"/>
                  <a:gd name="connsiteX10" fmla="*/ 157333 w 393192"/>
                  <a:gd name="connsiteY10" fmla="*/ 981404 h 1038747"/>
                  <a:gd name="connsiteX11" fmla="*/ 159937 w 393192"/>
                  <a:gd name="connsiteY11" fmla="*/ 938076 h 1038747"/>
                  <a:gd name="connsiteX12" fmla="*/ 245647 w 393192"/>
                  <a:gd name="connsiteY12" fmla="*/ 986140 h 1038747"/>
                  <a:gd name="connsiteX13" fmla="*/ 304839 w 393192"/>
                  <a:gd name="connsiteY13" fmla="*/ 1000819 h 1038747"/>
                  <a:gd name="connsiteX14" fmla="*/ 326859 w 393192"/>
                  <a:gd name="connsiteY14" fmla="*/ 967909 h 1038747"/>
                  <a:gd name="connsiteX15" fmla="*/ 201845 w 393192"/>
                  <a:gd name="connsiteY15" fmla="*/ 730904 h 1038747"/>
                  <a:gd name="connsiteX0" fmla="*/ 312259 w 503606"/>
                  <a:gd name="connsiteY0" fmla="*/ 730904 h 1038747"/>
                  <a:gd name="connsiteX1" fmla="*/ 209975 w 503606"/>
                  <a:gd name="connsiteY1" fmla="*/ 437784 h 1038747"/>
                  <a:gd name="connsiteX2" fmla="*/ 110533 w 503606"/>
                  <a:gd name="connsiteY2" fmla="*/ 47354 h 1038747"/>
                  <a:gd name="connsiteX3" fmla="*/ 124502 w 503606"/>
                  <a:gd name="connsiteY3" fmla="*/ 0 h 1038747"/>
                  <a:gd name="connsiteX4" fmla="*/ 249042 w 503606"/>
                  <a:gd name="connsiteY4" fmla="*/ 464066 h 1038747"/>
                  <a:gd name="connsiteX5" fmla="*/ 415490 w 503606"/>
                  <a:gd name="connsiteY5" fmla="*/ 853549 h 1038747"/>
                  <a:gd name="connsiteX6" fmla="*/ 484626 w 503606"/>
                  <a:gd name="connsiteY6" fmla="*/ 963883 h 1038747"/>
                  <a:gd name="connsiteX7" fmla="*/ 503568 w 503606"/>
                  <a:gd name="connsiteY7" fmla="*/ 1003897 h 1038747"/>
                  <a:gd name="connsiteX8" fmla="*/ 477050 w 503606"/>
                  <a:gd name="connsiteY8" fmla="*/ 1027574 h 1038747"/>
                  <a:gd name="connsiteX9" fmla="*/ 379501 w 503606"/>
                  <a:gd name="connsiteY9" fmla="*/ 1035151 h 1038747"/>
                  <a:gd name="connsiteX10" fmla="*/ 267747 w 503606"/>
                  <a:gd name="connsiteY10" fmla="*/ 981404 h 1038747"/>
                  <a:gd name="connsiteX11" fmla="*/ 975 w 503606"/>
                  <a:gd name="connsiteY11" fmla="*/ 714137 h 1038747"/>
                  <a:gd name="connsiteX12" fmla="*/ 356061 w 503606"/>
                  <a:gd name="connsiteY12" fmla="*/ 986140 h 1038747"/>
                  <a:gd name="connsiteX13" fmla="*/ 415253 w 503606"/>
                  <a:gd name="connsiteY13" fmla="*/ 1000819 h 1038747"/>
                  <a:gd name="connsiteX14" fmla="*/ 437273 w 503606"/>
                  <a:gd name="connsiteY14" fmla="*/ 967909 h 1038747"/>
                  <a:gd name="connsiteX15" fmla="*/ 312259 w 503606"/>
                  <a:gd name="connsiteY15" fmla="*/ 730904 h 1038747"/>
                  <a:gd name="connsiteX0" fmla="*/ 318172 w 509519"/>
                  <a:gd name="connsiteY0" fmla="*/ 730904 h 1038747"/>
                  <a:gd name="connsiteX1" fmla="*/ 215888 w 509519"/>
                  <a:gd name="connsiteY1" fmla="*/ 437784 h 1038747"/>
                  <a:gd name="connsiteX2" fmla="*/ 116446 w 509519"/>
                  <a:gd name="connsiteY2" fmla="*/ 47354 h 1038747"/>
                  <a:gd name="connsiteX3" fmla="*/ 130415 w 509519"/>
                  <a:gd name="connsiteY3" fmla="*/ 0 h 1038747"/>
                  <a:gd name="connsiteX4" fmla="*/ 254955 w 509519"/>
                  <a:gd name="connsiteY4" fmla="*/ 464066 h 1038747"/>
                  <a:gd name="connsiteX5" fmla="*/ 421403 w 509519"/>
                  <a:gd name="connsiteY5" fmla="*/ 853549 h 1038747"/>
                  <a:gd name="connsiteX6" fmla="*/ 490539 w 509519"/>
                  <a:gd name="connsiteY6" fmla="*/ 963883 h 1038747"/>
                  <a:gd name="connsiteX7" fmla="*/ 509481 w 509519"/>
                  <a:gd name="connsiteY7" fmla="*/ 1003897 h 1038747"/>
                  <a:gd name="connsiteX8" fmla="*/ 482963 w 509519"/>
                  <a:gd name="connsiteY8" fmla="*/ 1027574 h 1038747"/>
                  <a:gd name="connsiteX9" fmla="*/ 385414 w 509519"/>
                  <a:gd name="connsiteY9" fmla="*/ 1035151 h 1038747"/>
                  <a:gd name="connsiteX10" fmla="*/ 23756 w 509519"/>
                  <a:gd name="connsiteY10" fmla="*/ 757466 h 1038747"/>
                  <a:gd name="connsiteX11" fmla="*/ 6888 w 509519"/>
                  <a:gd name="connsiteY11" fmla="*/ 714137 h 1038747"/>
                  <a:gd name="connsiteX12" fmla="*/ 361974 w 509519"/>
                  <a:gd name="connsiteY12" fmla="*/ 986140 h 1038747"/>
                  <a:gd name="connsiteX13" fmla="*/ 421166 w 509519"/>
                  <a:gd name="connsiteY13" fmla="*/ 1000819 h 1038747"/>
                  <a:gd name="connsiteX14" fmla="*/ 443186 w 509519"/>
                  <a:gd name="connsiteY14" fmla="*/ 967909 h 1038747"/>
                  <a:gd name="connsiteX15" fmla="*/ 318172 w 509519"/>
                  <a:gd name="connsiteY15" fmla="*/ 730904 h 1038747"/>
                  <a:gd name="connsiteX0" fmla="*/ 298740 w 490087"/>
                  <a:gd name="connsiteY0" fmla="*/ 730904 h 1038747"/>
                  <a:gd name="connsiteX1" fmla="*/ 196456 w 490087"/>
                  <a:gd name="connsiteY1" fmla="*/ 437784 h 1038747"/>
                  <a:gd name="connsiteX2" fmla="*/ 97014 w 490087"/>
                  <a:gd name="connsiteY2" fmla="*/ 47354 h 1038747"/>
                  <a:gd name="connsiteX3" fmla="*/ 110983 w 490087"/>
                  <a:gd name="connsiteY3" fmla="*/ 0 h 1038747"/>
                  <a:gd name="connsiteX4" fmla="*/ 235523 w 490087"/>
                  <a:gd name="connsiteY4" fmla="*/ 464066 h 1038747"/>
                  <a:gd name="connsiteX5" fmla="*/ 401971 w 490087"/>
                  <a:gd name="connsiteY5" fmla="*/ 853549 h 1038747"/>
                  <a:gd name="connsiteX6" fmla="*/ 471107 w 490087"/>
                  <a:gd name="connsiteY6" fmla="*/ 963883 h 1038747"/>
                  <a:gd name="connsiteX7" fmla="*/ 490049 w 490087"/>
                  <a:gd name="connsiteY7" fmla="*/ 1003897 h 1038747"/>
                  <a:gd name="connsiteX8" fmla="*/ 463531 w 490087"/>
                  <a:gd name="connsiteY8" fmla="*/ 1027574 h 1038747"/>
                  <a:gd name="connsiteX9" fmla="*/ 365982 w 490087"/>
                  <a:gd name="connsiteY9" fmla="*/ 1035151 h 1038747"/>
                  <a:gd name="connsiteX10" fmla="*/ 4324 w 490087"/>
                  <a:gd name="connsiteY10" fmla="*/ 757466 h 1038747"/>
                  <a:gd name="connsiteX11" fmla="*/ 20644 w 490087"/>
                  <a:gd name="connsiteY11" fmla="*/ 728616 h 1038747"/>
                  <a:gd name="connsiteX12" fmla="*/ 342542 w 490087"/>
                  <a:gd name="connsiteY12" fmla="*/ 986140 h 1038747"/>
                  <a:gd name="connsiteX13" fmla="*/ 401734 w 490087"/>
                  <a:gd name="connsiteY13" fmla="*/ 1000819 h 1038747"/>
                  <a:gd name="connsiteX14" fmla="*/ 423754 w 490087"/>
                  <a:gd name="connsiteY14" fmla="*/ 967909 h 1038747"/>
                  <a:gd name="connsiteX15" fmla="*/ 298740 w 490087"/>
                  <a:gd name="connsiteY15" fmla="*/ 730904 h 1038747"/>
                  <a:gd name="connsiteX0" fmla="*/ 298740 w 490087"/>
                  <a:gd name="connsiteY0" fmla="*/ 730904 h 1038747"/>
                  <a:gd name="connsiteX1" fmla="*/ 196456 w 490087"/>
                  <a:gd name="connsiteY1" fmla="*/ 437784 h 1038747"/>
                  <a:gd name="connsiteX2" fmla="*/ 97014 w 490087"/>
                  <a:gd name="connsiteY2" fmla="*/ 47354 h 1038747"/>
                  <a:gd name="connsiteX3" fmla="*/ 110983 w 490087"/>
                  <a:gd name="connsiteY3" fmla="*/ 0 h 1038747"/>
                  <a:gd name="connsiteX4" fmla="*/ 235523 w 490087"/>
                  <a:gd name="connsiteY4" fmla="*/ 464066 h 1038747"/>
                  <a:gd name="connsiteX5" fmla="*/ 401971 w 490087"/>
                  <a:gd name="connsiteY5" fmla="*/ 853549 h 1038747"/>
                  <a:gd name="connsiteX6" fmla="*/ 471107 w 490087"/>
                  <a:gd name="connsiteY6" fmla="*/ 963883 h 1038747"/>
                  <a:gd name="connsiteX7" fmla="*/ 490049 w 490087"/>
                  <a:gd name="connsiteY7" fmla="*/ 1003897 h 1038747"/>
                  <a:gd name="connsiteX8" fmla="*/ 463531 w 490087"/>
                  <a:gd name="connsiteY8" fmla="*/ 1027574 h 1038747"/>
                  <a:gd name="connsiteX9" fmla="*/ 365982 w 490087"/>
                  <a:gd name="connsiteY9" fmla="*/ 1035151 h 1038747"/>
                  <a:gd name="connsiteX10" fmla="*/ 4324 w 490087"/>
                  <a:gd name="connsiteY10" fmla="*/ 757466 h 1038747"/>
                  <a:gd name="connsiteX11" fmla="*/ 20644 w 490087"/>
                  <a:gd name="connsiteY11" fmla="*/ 728616 h 1038747"/>
                  <a:gd name="connsiteX12" fmla="*/ 342542 w 490087"/>
                  <a:gd name="connsiteY12" fmla="*/ 986140 h 1038747"/>
                  <a:gd name="connsiteX13" fmla="*/ 423754 w 490087"/>
                  <a:gd name="connsiteY13" fmla="*/ 967909 h 1038747"/>
                  <a:gd name="connsiteX14" fmla="*/ 298740 w 490087"/>
                  <a:gd name="connsiteY14" fmla="*/ 730904 h 1038747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35523 w 490087"/>
                  <a:gd name="connsiteY4" fmla="*/ 453185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23754 w 490087"/>
                  <a:gd name="connsiteY13" fmla="*/ 957028 h 1027866"/>
                  <a:gd name="connsiteX14" fmla="*/ 298740 w 490087"/>
                  <a:gd name="connsiteY14" fmla="*/ 720023 h 1027866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42101 w 490087"/>
                  <a:gd name="connsiteY4" fmla="*/ 481166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23754 w 490087"/>
                  <a:gd name="connsiteY13" fmla="*/ 957028 h 1027866"/>
                  <a:gd name="connsiteX14" fmla="*/ 298740 w 490087"/>
                  <a:gd name="connsiteY14" fmla="*/ 720023 h 1027866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42101 w 490087"/>
                  <a:gd name="connsiteY4" fmla="*/ 481166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23754 w 490087"/>
                  <a:gd name="connsiteY13" fmla="*/ 957028 h 1027866"/>
                  <a:gd name="connsiteX14" fmla="*/ 298740 w 490087"/>
                  <a:gd name="connsiteY14" fmla="*/ 720023 h 1027866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42101 w 490087"/>
                  <a:gd name="connsiteY4" fmla="*/ 481166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35266 w 490087"/>
                  <a:gd name="connsiteY13" fmla="*/ 961692 h 1027866"/>
                  <a:gd name="connsiteX14" fmla="*/ 298740 w 490087"/>
                  <a:gd name="connsiteY14" fmla="*/ 720023 h 1027866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42101 w 490087"/>
                  <a:gd name="connsiteY4" fmla="*/ 481166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35266 w 490087"/>
                  <a:gd name="connsiteY13" fmla="*/ 961692 h 1027866"/>
                  <a:gd name="connsiteX14" fmla="*/ 298740 w 490087"/>
                  <a:gd name="connsiteY14" fmla="*/ 720023 h 1027866"/>
                  <a:gd name="connsiteX0" fmla="*/ 298740 w 490087"/>
                  <a:gd name="connsiteY0" fmla="*/ 720023 h 1027866"/>
                  <a:gd name="connsiteX1" fmla="*/ 196456 w 490087"/>
                  <a:gd name="connsiteY1" fmla="*/ 426903 h 1027866"/>
                  <a:gd name="connsiteX2" fmla="*/ 97014 w 490087"/>
                  <a:gd name="connsiteY2" fmla="*/ 36473 h 1027866"/>
                  <a:gd name="connsiteX3" fmla="*/ 112628 w 490087"/>
                  <a:gd name="connsiteY3" fmla="*/ 0 h 1027866"/>
                  <a:gd name="connsiteX4" fmla="*/ 242101 w 490087"/>
                  <a:gd name="connsiteY4" fmla="*/ 481166 h 1027866"/>
                  <a:gd name="connsiteX5" fmla="*/ 401971 w 490087"/>
                  <a:gd name="connsiteY5" fmla="*/ 842668 h 1027866"/>
                  <a:gd name="connsiteX6" fmla="*/ 471107 w 490087"/>
                  <a:gd name="connsiteY6" fmla="*/ 953002 h 1027866"/>
                  <a:gd name="connsiteX7" fmla="*/ 490049 w 490087"/>
                  <a:gd name="connsiteY7" fmla="*/ 993016 h 1027866"/>
                  <a:gd name="connsiteX8" fmla="*/ 463531 w 490087"/>
                  <a:gd name="connsiteY8" fmla="*/ 1016693 h 1027866"/>
                  <a:gd name="connsiteX9" fmla="*/ 365982 w 490087"/>
                  <a:gd name="connsiteY9" fmla="*/ 1024270 h 1027866"/>
                  <a:gd name="connsiteX10" fmla="*/ 4324 w 490087"/>
                  <a:gd name="connsiteY10" fmla="*/ 746585 h 1027866"/>
                  <a:gd name="connsiteX11" fmla="*/ 20644 w 490087"/>
                  <a:gd name="connsiteY11" fmla="*/ 717735 h 1027866"/>
                  <a:gd name="connsiteX12" fmla="*/ 342542 w 490087"/>
                  <a:gd name="connsiteY12" fmla="*/ 975259 h 1027866"/>
                  <a:gd name="connsiteX13" fmla="*/ 437733 w 490087"/>
                  <a:gd name="connsiteY13" fmla="*/ 955474 h 1027866"/>
                  <a:gd name="connsiteX14" fmla="*/ 298740 w 490087"/>
                  <a:gd name="connsiteY14" fmla="*/ 720023 h 1027866"/>
                  <a:gd name="connsiteX0" fmla="*/ 300678 w 492025"/>
                  <a:gd name="connsiteY0" fmla="*/ 720023 h 1027866"/>
                  <a:gd name="connsiteX1" fmla="*/ 198394 w 492025"/>
                  <a:gd name="connsiteY1" fmla="*/ 426903 h 1027866"/>
                  <a:gd name="connsiteX2" fmla="*/ 98952 w 492025"/>
                  <a:gd name="connsiteY2" fmla="*/ 36473 h 1027866"/>
                  <a:gd name="connsiteX3" fmla="*/ 114566 w 492025"/>
                  <a:gd name="connsiteY3" fmla="*/ 0 h 1027866"/>
                  <a:gd name="connsiteX4" fmla="*/ 244039 w 492025"/>
                  <a:gd name="connsiteY4" fmla="*/ 481166 h 1027866"/>
                  <a:gd name="connsiteX5" fmla="*/ 403909 w 492025"/>
                  <a:gd name="connsiteY5" fmla="*/ 842668 h 1027866"/>
                  <a:gd name="connsiteX6" fmla="*/ 473045 w 492025"/>
                  <a:gd name="connsiteY6" fmla="*/ 953002 h 1027866"/>
                  <a:gd name="connsiteX7" fmla="*/ 491987 w 492025"/>
                  <a:gd name="connsiteY7" fmla="*/ 993016 h 1027866"/>
                  <a:gd name="connsiteX8" fmla="*/ 465469 w 492025"/>
                  <a:gd name="connsiteY8" fmla="*/ 1016693 h 1027866"/>
                  <a:gd name="connsiteX9" fmla="*/ 367920 w 492025"/>
                  <a:gd name="connsiteY9" fmla="*/ 1024270 h 1027866"/>
                  <a:gd name="connsiteX10" fmla="*/ 6262 w 492025"/>
                  <a:gd name="connsiteY10" fmla="*/ 746585 h 1027866"/>
                  <a:gd name="connsiteX11" fmla="*/ 16004 w 492025"/>
                  <a:gd name="connsiteY11" fmla="*/ 711517 h 1027866"/>
                  <a:gd name="connsiteX12" fmla="*/ 344480 w 492025"/>
                  <a:gd name="connsiteY12" fmla="*/ 975259 h 1027866"/>
                  <a:gd name="connsiteX13" fmla="*/ 439671 w 492025"/>
                  <a:gd name="connsiteY13" fmla="*/ 955474 h 1027866"/>
                  <a:gd name="connsiteX14" fmla="*/ 300678 w 492025"/>
                  <a:gd name="connsiteY14" fmla="*/ 720023 h 1027866"/>
                  <a:gd name="connsiteX0" fmla="*/ 297349 w 488696"/>
                  <a:gd name="connsiteY0" fmla="*/ 720023 h 1027866"/>
                  <a:gd name="connsiteX1" fmla="*/ 195065 w 488696"/>
                  <a:gd name="connsiteY1" fmla="*/ 426903 h 1027866"/>
                  <a:gd name="connsiteX2" fmla="*/ 95623 w 488696"/>
                  <a:gd name="connsiteY2" fmla="*/ 36473 h 1027866"/>
                  <a:gd name="connsiteX3" fmla="*/ 111237 w 488696"/>
                  <a:gd name="connsiteY3" fmla="*/ 0 h 1027866"/>
                  <a:gd name="connsiteX4" fmla="*/ 240710 w 488696"/>
                  <a:gd name="connsiteY4" fmla="*/ 481166 h 1027866"/>
                  <a:gd name="connsiteX5" fmla="*/ 400580 w 488696"/>
                  <a:gd name="connsiteY5" fmla="*/ 842668 h 1027866"/>
                  <a:gd name="connsiteX6" fmla="*/ 469716 w 488696"/>
                  <a:gd name="connsiteY6" fmla="*/ 953002 h 1027866"/>
                  <a:gd name="connsiteX7" fmla="*/ 488658 w 488696"/>
                  <a:gd name="connsiteY7" fmla="*/ 993016 h 1027866"/>
                  <a:gd name="connsiteX8" fmla="*/ 462140 w 488696"/>
                  <a:gd name="connsiteY8" fmla="*/ 1016693 h 1027866"/>
                  <a:gd name="connsiteX9" fmla="*/ 364591 w 488696"/>
                  <a:gd name="connsiteY9" fmla="*/ 1024270 h 1027866"/>
                  <a:gd name="connsiteX10" fmla="*/ 2933 w 488696"/>
                  <a:gd name="connsiteY10" fmla="*/ 746585 h 1027866"/>
                  <a:gd name="connsiteX11" fmla="*/ 12675 w 488696"/>
                  <a:gd name="connsiteY11" fmla="*/ 711517 h 1027866"/>
                  <a:gd name="connsiteX12" fmla="*/ 341151 w 488696"/>
                  <a:gd name="connsiteY12" fmla="*/ 975259 h 1027866"/>
                  <a:gd name="connsiteX13" fmla="*/ 436342 w 488696"/>
                  <a:gd name="connsiteY13" fmla="*/ 955474 h 1027866"/>
                  <a:gd name="connsiteX14" fmla="*/ 297349 w 488696"/>
                  <a:gd name="connsiteY14" fmla="*/ 720023 h 1027866"/>
                  <a:gd name="connsiteX0" fmla="*/ 289015 w 480362"/>
                  <a:gd name="connsiteY0" fmla="*/ 720023 h 1027866"/>
                  <a:gd name="connsiteX1" fmla="*/ 186731 w 480362"/>
                  <a:gd name="connsiteY1" fmla="*/ 426903 h 1027866"/>
                  <a:gd name="connsiteX2" fmla="*/ 87289 w 480362"/>
                  <a:gd name="connsiteY2" fmla="*/ 36473 h 1027866"/>
                  <a:gd name="connsiteX3" fmla="*/ 102903 w 480362"/>
                  <a:gd name="connsiteY3" fmla="*/ 0 h 1027866"/>
                  <a:gd name="connsiteX4" fmla="*/ 232376 w 480362"/>
                  <a:gd name="connsiteY4" fmla="*/ 481166 h 1027866"/>
                  <a:gd name="connsiteX5" fmla="*/ 392246 w 480362"/>
                  <a:gd name="connsiteY5" fmla="*/ 842668 h 1027866"/>
                  <a:gd name="connsiteX6" fmla="*/ 461382 w 480362"/>
                  <a:gd name="connsiteY6" fmla="*/ 953002 h 1027866"/>
                  <a:gd name="connsiteX7" fmla="*/ 480324 w 480362"/>
                  <a:gd name="connsiteY7" fmla="*/ 993016 h 1027866"/>
                  <a:gd name="connsiteX8" fmla="*/ 453806 w 480362"/>
                  <a:gd name="connsiteY8" fmla="*/ 1016693 h 1027866"/>
                  <a:gd name="connsiteX9" fmla="*/ 356257 w 480362"/>
                  <a:gd name="connsiteY9" fmla="*/ 1024270 h 1027866"/>
                  <a:gd name="connsiteX10" fmla="*/ 5288 w 480362"/>
                  <a:gd name="connsiteY10" fmla="*/ 754357 h 1027866"/>
                  <a:gd name="connsiteX11" fmla="*/ 4341 w 480362"/>
                  <a:gd name="connsiteY11" fmla="*/ 711517 h 1027866"/>
                  <a:gd name="connsiteX12" fmla="*/ 332817 w 480362"/>
                  <a:gd name="connsiteY12" fmla="*/ 975259 h 1027866"/>
                  <a:gd name="connsiteX13" fmla="*/ 428008 w 480362"/>
                  <a:gd name="connsiteY13" fmla="*/ 955474 h 1027866"/>
                  <a:gd name="connsiteX14" fmla="*/ 289015 w 480362"/>
                  <a:gd name="connsiteY14" fmla="*/ 720023 h 1027866"/>
                  <a:gd name="connsiteX0" fmla="*/ 287018 w 478365"/>
                  <a:gd name="connsiteY0" fmla="*/ 720023 h 1027866"/>
                  <a:gd name="connsiteX1" fmla="*/ 184734 w 478365"/>
                  <a:gd name="connsiteY1" fmla="*/ 426903 h 1027866"/>
                  <a:gd name="connsiteX2" fmla="*/ 85292 w 478365"/>
                  <a:gd name="connsiteY2" fmla="*/ 36473 h 1027866"/>
                  <a:gd name="connsiteX3" fmla="*/ 100906 w 478365"/>
                  <a:gd name="connsiteY3" fmla="*/ 0 h 1027866"/>
                  <a:gd name="connsiteX4" fmla="*/ 230379 w 478365"/>
                  <a:gd name="connsiteY4" fmla="*/ 481166 h 1027866"/>
                  <a:gd name="connsiteX5" fmla="*/ 390249 w 478365"/>
                  <a:gd name="connsiteY5" fmla="*/ 842668 h 1027866"/>
                  <a:gd name="connsiteX6" fmla="*/ 459385 w 478365"/>
                  <a:gd name="connsiteY6" fmla="*/ 953002 h 1027866"/>
                  <a:gd name="connsiteX7" fmla="*/ 478327 w 478365"/>
                  <a:gd name="connsiteY7" fmla="*/ 993016 h 1027866"/>
                  <a:gd name="connsiteX8" fmla="*/ 451809 w 478365"/>
                  <a:gd name="connsiteY8" fmla="*/ 1016693 h 1027866"/>
                  <a:gd name="connsiteX9" fmla="*/ 354260 w 478365"/>
                  <a:gd name="connsiteY9" fmla="*/ 1024270 h 1027866"/>
                  <a:gd name="connsiteX10" fmla="*/ 3291 w 478365"/>
                  <a:gd name="connsiteY10" fmla="*/ 754357 h 1027866"/>
                  <a:gd name="connsiteX11" fmla="*/ 2344 w 478365"/>
                  <a:gd name="connsiteY11" fmla="*/ 711517 h 1027866"/>
                  <a:gd name="connsiteX12" fmla="*/ 330820 w 478365"/>
                  <a:gd name="connsiteY12" fmla="*/ 975259 h 1027866"/>
                  <a:gd name="connsiteX13" fmla="*/ 426011 w 478365"/>
                  <a:gd name="connsiteY13" fmla="*/ 955474 h 1027866"/>
                  <a:gd name="connsiteX14" fmla="*/ 287018 w 478365"/>
                  <a:gd name="connsiteY14" fmla="*/ 720023 h 1027866"/>
                  <a:gd name="connsiteX0" fmla="*/ 287018 w 478365"/>
                  <a:gd name="connsiteY0" fmla="*/ 720023 h 1027866"/>
                  <a:gd name="connsiteX1" fmla="*/ 184734 w 478365"/>
                  <a:gd name="connsiteY1" fmla="*/ 426903 h 1027866"/>
                  <a:gd name="connsiteX2" fmla="*/ 85292 w 478365"/>
                  <a:gd name="connsiteY2" fmla="*/ 36473 h 1027866"/>
                  <a:gd name="connsiteX3" fmla="*/ 100906 w 478365"/>
                  <a:gd name="connsiteY3" fmla="*/ 0 h 1027866"/>
                  <a:gd name="connsiteX4" fmla="*/ 225072 w 478365"/>
                  <a:gd name="connsiteY4" fmla="*/ 482604 h 1027866"/>
                  <a:gd name="connsiteX5" fmla="*/ 390249 w 478365"/>
                  <a:gd name="connsiteY5" fmla="*/ 842668 h 1027866"/>
                  <a:gd name="connsiteX6" fmla="*/ 459385 w 478365"/>
                  <a:gd name="connsiteY6" fmla="*/ 953002 h 1027866"/>
                  <a:gd name="connsiteX7" fmla="*/ 478327 w 478365"/>
                  <a:gd name="connsiteY7" fmla="*/ 993016 h 1027866"/>
                  <a:gd name="connsiteX8" fmla="*/ 451809 w 478365"/>
                  <a:gd name="connsiteY8" fmla="*/ 1016693 h 1027866"/>
                  <a:gd name="connsiteX9" fmla="*/ 354260 w 478365"/>
                  <a:gd name="connsiteY9" fmla="*/ 1024270 h 1027866"/>
                  <a:gd name="connsiteX10" fmla="*/ 3291 w 478365"/>
                  <a:gd name="connsiteY10" fmla="*/ 754357 h 1027866"/>
                  <a:gd name="connsiteX11" fmla="*/ 2344 w 478365"/>
                  <a:gd name="connsiteY11" fmla="*/ 711517 h 1027866"/>
                  <a:gd name="connsiteX12" fmla="*/ 330820 w 478365"/>
                  <a:gd name="connsiteY12" fmla="*/ 975259 h 1027866"/>
                  <a:gd name="connsiteX13" fmla="*/ 426011 w 478365"/>
                  <a:gd name="connsiteY13" fmla="*/ 955474 h 1027866"/>
                  <a:gd name="connsiteX14" fmla="*/ 287018 w 478365"/>
                  <a:gd name="connsiteY14" fmla="*/ 720023 h 1027866"/>
                  <a:gd name="connsiteX0" fmla="*/ 287018 w 478365"/>
                  <a:gd name="connsiteY0" fmla="*/ 707593 h 1015436"/>
                  <a:gd name="connsiteX1" fmla="*/ 184734 w 478365"/>
                  <a:gd name="connsiteY1" fmla="*/ 414473 h 1015436"/>
                  <a:gd name="connsiteX2" fmla="*/ 85292 w 478365"/>
                  <a:gd name="connsiteY2" fmla="*/ 24043 h 1015436"/>
                  <a:gd name="connsiteX3" fmla="*/ 92820 w 478365"/>
                  <a:gd name="connsiteY3" fmla="*/ 0 h 1015436"/>
                  <a:gd name="connsiteX4" fmla="*/ 225072 w 478365"/>
                  <a:gd name="connsiteY4" fmla="*/ 470174 h 1015436"/>
                  <a:gd name="connsiteX5" fmla="*/ 390249 w 478365"/>
                  <a:gd name="connsiteY5" fmla="*/ 830238 h 1015436"/>
                  <a:gd name="connsiteX6" fmla="*/ 459385 w 478365"/>
                  <a:gd name="connsiteY6" fmla="*/ 940572 h 1015436"/>
                  <a:gd name="connsiteX7" fmla="*/ 478327 w 478365"/>
                  <a:gd name="connsiteY7" fmla="*/ 980586 h 1015436"/>
                  <a:gd name="connsiteX8" fmla="*/ 451809 w 478365"/>
                  <a:gd name="connsiteY8" fmla="*/ 1004263 h 1015436"/>
                  <a:gd name="connsiteX9" fmla="*/ 354260 w 478365"/>
                  <a:gd name="connsiteY9" fmla="*/ 1011840 h 1015436"/>
                  <a:gd name="connsiteX10" fmla="*/ 3291 w 478365"/>
                  <a:gd name="connsiteY10" fmla="*/ 741927 h 1015436"/>
                  <a:gd name="connsiteX11" fmla="*/ 2344 w 478365"/>
                  <a:gd name="connsiteY11" fmla="*/ 699087 h 1015436"/>
                  <a:gd name="connsiteX12" fmla="*/ 330820 w 478365"/>
                  <a:gd name="connsiteY12" fmla="*/ 962829 h 1015436"/>
                  <a:gd name="connsiteX13" fmla="*/ 426011 w 478365"/>
                  <a:gd name="connsiteY13" fmla="*/ 943044 h 1015436"/>
                  <a:gd name="connsiteX14" fmla="*/ 287018 w 478365"/>
                  <a:gd name="connsiteY14" fmla="*/ 707593 h 1015436"/>
                  <a:gd name="connsiteX0" fmla="*/ 287018 w 478365"/>
                  <a:gd name="connsiteY0" fmla="*/ 707593 h 1015436"/>
                  <a:gd name="connsiteX1" fmla="*/ 184734 w 478365"/>
                  <a:gd name="connsiteY1" fmla="*/ 414473 h 1015436"/>
                  <a:gd name="connsiteX2" fmla="*/ 79984 w 478365"/>
                  <a:gd name="connsiteY2" fmla="*/ 25480 h 1015436"/>
                  <a:gd name="connsiteX3" fmla="*/ 92820 w 478365"/>
                  <a:gd name="connsiteY3" fmla="*/ 0 h 1015436"/>
                  <a:gd name="connsiteX4" fmla="*/ 225072 w 478365"/>
                  <a:gd name="connsiteY4" fmla="*/ 470174 h 1015436"/>
                  <a:gd name="connsiteX5" fmla="*/ 390249 w 478365"/>
                  <a:gd name="connsiteY5" fmla="*/ 830238 h 1015436"/>
                  <a:gd name="connsiteX6" fmla="*/ 459385 w 478365"/>
                  <a:gd name="connsiteY6" fmla="*/ 940572 h 1015436"/>
                  <a:gd name="connsiteX7" fmla="*/ 478327 w 478365"/>
                  <a:gd name="connsiteY7" fmla="*/ 980586 h 1015436"/>
                  <a:gd name="connsiteX8" fmla="*/ 451809 w 478365"/>
                  <a:gd name="connsiteY8" fmla="*/ 1004263 h 1015436"/>
                  <a:gd name="connsiteX9" fmla="*/ 354260 w 478365"/>
                  <a:gd name="connsiteY9" fmla="*/ 1011840 h 1015436"/>
                  <a:gd name="connsiteX10" fmla="*/ 3291 w 478365"/>
                  <a:gd name="connsiteY10" fmla="*/ 741927 h 1015436"/>
                  <a:gd name="connsiteX11" fmla="*/ 2344 w 478365"/>
                  <a:gd name="connsiteY11" fmla="*/ 699087 h 1015436"/>
                  <a:gd name="connsiteX12" fmla="*/ 330820 w 478365"/>
                  <a:gd name="connsiteY12" fmla="*/ 962829 h 1015436"/>
                  <a:gd name="connsiteX13" fmla="*/ 426011 w 478365"/>
                  <a:gd name="connsiteY13" fmla="*/ 943044 h 1015436"/>
                  <a:gd name="connsiteX14" fmla="*/ 287018 w 478365"/>
                  <a:gd name="connsiteY14" fmla="*/ 707593 h 1015436"/>
                  <a:gd name="connsiteX0" fmla="*/ 287018 w 478365"/>
                  <a:gd name="connsiteY0" fmla="*/ 718575 h 1026418"/>
                  <a:gd name="connsiteX1" fmla="*/ 184734 w 478365"/>
                  <a:gd name="connsiteY1" fmla="*/ 425455 h 1026418"/>
                  <a:gd name="connsiteX2" fmla="*/ 79984 w 478365"/>
                  <a:gd name="connsiteY2" fmla="*/ 36462 h 1026418"/>
                  <a:gd name="connsiteX3" fmla="*/ 82960 w 478365"/>
                  <a:gd name="connsiteY3" fmla="*/ 0 h 1026418"/>
                  <a:gd name="connsiteX4" fmla="*/ 225072 w 478365"/>
                  <a:gd name="connsiteY4" fmla="*/ 481156 h 1026418"/>
                  <a:gd name="connsiteX5" fmla="*/ 390249 w 478365"/>
                  <a:gd name="connsiteY5" fmla="*/ 841220 h 1026418"/>
                  <a:gd name="connsiteX6" fmla="*/ 459385 w 478365"/>
                  <a:gd name="connsiteY6" fmla="*/ 951554 h 1026418"/>
                  <a:gd name="connsiteX7" fmla="*/ 478327 w 478365"/>
                  <a:gd name="connsiteY7" fmla="*/ 991568 h 1026418"/>
                  <a:gd name="connsiteX8" fmla="*/ 451809 w 478365"/>
                  <a:gd name="connsiteY8" fmla="*/ 1015245 h 1026418"/>
                  <a:gd name="connsiteX9" fmla="*/ 354260 w 478365"/>
                  <a:gd name="connsiteY9" fmla="*/ 1022822 h 1026418"/>
                  <a:gd name="connsiteX10" fmla="*/ 3291 w 478365"/>
                  <a:gd name="connsiteY10" fmla="*/ 752909 h 1026418"/>
                  <a:gd name="connsiteX11" fmla="*/ 2344 w 478365"/>
                  <a:gd name="connsiteY11" fmla="*/ 710069 h 1026418"/>
                  <a:gd name="connsiteX12" fmla="*/ 330820 w 478365"/>
                  <a:gd name="connsiteY12" fmla="*/ 973811 h 1026418"/>
                  <a:gd name="connsiteX13" fmla="*/ 426011 w 478365"/>
                  <a:gd name="connsiteY13" fmla="*/ 954026 h 1026418"/>
                  <a:gd name="connsiteX14" fmla="*/ 287018 w 478365"/>
                  <a:gd name="connsiteY14" fmla="*/ 718575 h 1026418"/>
                  <a:gd name="connsiteX0" fmla="*/ 287018 w 478365"/>
                  <a:gd name="connsiteY0" fmla="*/ 718575 h 1026418"/>
                  <a:gd name="connsiteX1" fmla="*/ 184734 w 478365"/>
                  <a:gd name="connsiteY1" fmla="*/ 425455 h 1026418"/>
                  <a:gd name="connsiteX2" fmla="*/ 79224 w 478365"/>
                  <a:gd name="connsiteY2" fmla="*/ 26429 h 1026418"/>
                  <a:gd name="connsiteX3" fmla="*/ 82960 w 478365"/>
                  <a:gd name="connsiteY3" fmla="*/ 0 h 1026418"/>
                  <a:gd name="connsiteX4" fmla="*/ 225072 w 478365"/>
                  <a:gd name="connsiteY4" fmla="*/ 481156 h 1026418"/>
                  <a:gd name="connsiteX5" fmla="*/ 390249 w 478365"/>
                  <a:gd name="connsiteY5" fmla="*/ 841220 h 1026418"/>
                  <a:gd name="connsiteX6" fmla="*/ 459385 w 478365"/>
                  <a:gd name="connsiteY6" fmla="*/ 951554 h 1026418"/>
                  <a:gd name="connsiteX7" fmla="*/ 478327 w 478365"/>
                  <a:gd name="connsiteY7" fmla="*/ 991568 h 1026418"/>
                  <a:gd name="connsiteX8" fmla="*/ 451809 w 478365"/>
                  <a:gd name="connsiteY8" fmla="*/ 1015245 h 1026418"/>
                  <a:gd name="connsiteX9" fmla="*/ 354260 w 478365"/>
                  <a:gd name="connsiteY9" fmla="*/ 1022822 h 1026418"/>
                  <a:gd name="connsiteX10" fmla="*/ 3291 w 478365"/>
                  <a:gd name="connsiteY10" fmla="*/ 752909 h 1026418"/>
                  <a:gd name="connsiteX11" fmla="*/ 2344 w 478365"/>
                  <a:gd name="connsiteY11" fmla="*/ 710069 h 1026418"/>
                  <a:gd name="connsiteX12" fmla="*/ 330820 w 478365"/>
                  <a:gd name="connsiteY12" fmla="*/ 973811 h 1026418"/>
                  <a:gd name="connsiteX13" fmla="*/ 426011 w 478365"/>
                  <a:gd name="connsiteY13" fmla="*/ 954026 h 1026418"/>
                  <a:gd name="connsiteX14" fmla="*/ 287018 w 478365"/>
                  <a:gd name="connsiteY14" fmla="*/ 718575 h 1026418"/>
                  <a:gd name="connsiteX0" fmla="*/ 301968 w 493315"/>
                  <a:gd name="connsiteY0" fmla="*/ 718575 h 1026418"/>
                  <a:gd name="connsiteX1" fmla="*/ 199684 w 493315"/>
                  <a:gd name="connsiteY1" fmla="*/ 425455 h 1026418"/>
                  <a:gd name="connsiteX2" fmla="*/ 94174 w 493315"/>
                  <a:gd name="connsiteY2" fmla="*/ 26429 h 1026418"/>
                  <a:gd name="connsiteX3" fmla="*/ 97910 w 493315"/>
                  <a:gd name="connsiteY3" fmla="*/ 0 h 1026418"/>
                  <a:gd name="connsiteX4" fmla="*/ 240022 w 493315"/>
                  <a:gd name="connsiteY4" fmla="*/ 481156 h 1026418"/>
                  <a:gd name="connsiteX5" fmla="*/ 405199 w 493315"/>
                  <a:gd name="connsiteY5" fmla="*/ 841220 h 1026418"/>
                  <a:gd name="connsiteX6" fmla="*/ 474335 w 493315"/>
                  <a:gd name="connsiteY6" fmla="*/ 951554 h 1026418"/>
                  <a:gd name="connsiteX7" fmla="*/ 493277 w 493315"/>
                  <a:gd name="connsiteY7" fmla="*/ 991568 h 1026418"/>
                  <a:gd name="connsiteX8" fmla="*/ 466759 w 493315"/>
                  <a:gd name="connsiteY8" fmla="*/ 1015245 h 1026418"/>
                  <a:gd name="connsiteX9" fmla="*/ 369210 w 493315"/>
                  <a:gd name="connsiteY9" fmla="*/ 1022822 h 1026418"/>
                  <a:gd name="connsiteX10" fmla="*/ 18241 w 493315"/>
                  <a:gd name="connsiteY10" fmla="*/ 752909 h 1026418"/>
                  <a:gd name="connsiteX11" fmla="*/ 358 w 493315"/>
                  <a:gd name="connsiteY11" fmla="*/ 701002 h 1026418"/>
                  <a:gd name="connsiteX12" fmla="*/ 345770 w 493315"/>
                  <a:gd name="connsiteY12" fmla="*/ 973811 h 1026418"/>
                  <a:gd name="connsiteX13" fmla="*/ 440961 w 493315"/>
                  <a:gd name="connsiteY13" fmla="*/ 954026 h 1026418"/>
                  <a:gd name="connsiteX14" fmla="*/ 301968 w 493315"/>
                  <a:gd name="connsiteY14" fmla="*/ 718575 h 1026418"/>
                  <a:gd name="connsiteX0" fmla="*/ 302186 w 493533"/>
                  <a:gd name="connsiteY0" fmla="*/ 718575 h 1026418"/>
                  <a:gd name="connsiteX1" fmla="*/ 199902 w 493533"/>
                  <a:gd name="connsiteY1" fmla="*/ 425455 h 1026418"/>
                  <a:gd name="connsiteX2" fmla="*/ 94392 w 493533"/>
                  <a:gd name="connsiteY2" fmla="*/ 26429 h 1026418"/>
                  <a:gd name="connsiteX3" fmla="*/ 98128 w 493533"/>
                  <a:gd name="connsiteY3" fmla="*/ 0 h 1026418"/>
                  <a:gd name="connsiteX4" fmla="*/ 240240 w 493533"/>
                  <a:gd name="connsiteY4" fmla="*/ 481156 h 1026418"/>
                  <a:gd name="connsiteX5" fmla="*/ 405417 w 493533"/>
                  <a:gd name="connsiteY5" fmla="*/ 841220 h 1026418"/>
                  <a:gd name="connsiteX6" fmla="*/ 474553 w 493533"/>
                  <a:gd name="connsiteY6" fmla="*/ 951554 h 1026418"/>
                  <a:gd name="connsiteX7" fmla="*/ 493495 w 493533"/>
                  <a:gd name="connsiteY7" fmla="*/ 991568 h 1026418"/>
                  <a:gd name="connsiteX8" fmla="*/ 466977 w 493533"/>
                  <a:gd name="connsiteY8" fmla="*/ 1015245 h 1026418"/>
                  <a:gd name="connsiteX9" fmla="*/ 369428 w 493533"/>
                  <a:gd name="connsiteY9" fmla="*/ 1022822 h 1026418"/>
                  <a:gd name="connsiteX10" fmla="*/ 11383 w 493533"/>
                  <a:gd name="connsiteY10" fmla="*/ 754825 h 1026418"/>
                  <a:gd name="connsiteX11" fmla="*/ 576 w 493533"/>
                  <a:gd name="connsiteY11" fmla="*/ 701002 h 1026418"/>
                  <a:gd name="connsiteX12" fmla="*/ 345988 w 493533"/>
                  <a:gd name="connsiteY12" fmla="*/ 973811 h 1026418"/>
                  <a:gd name="connsiteX13" fmla="*/ 441179 w 493533"/>
                  <a:gd name="connsiteY13" fmla="*/ 954026 h 1026418"/>
                  <a:gd name="connsiteX14" fmla="*/ 302186 w 493533"/>
                  <a:gd name="connsiteY14" fmla="*/ 718575 h 1026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3533" h="1026418">
                    <a:moveTo>
                      <a:pt x="302186" y="718575"/>
                    </a:moveTo>
                    <a:cubicBezTo>
                      <a:pt x="254596" y="625525"/>
                      <a:pt x="221448" y="527739"/>
                      <a:pt x="199902" y="425455"/>
                    </a:cubicBezTo>
                    <a:cubicBezTo>
                      <a:pt x="184749" y="354425"/>
                      <a:pt x="90603" y="38030"/>
                      <a:pt x="94392" y="26429"/>
                    </a:cubicBezTo>
                    <a:cubicBezTo>
                      <a:pt x="102442" y="14590"/>
                      <a:pt x="95050" y="1894"/>
                      <a:pt x="98128" y="0"/>
                    </a:cubicBezTo>
                    <a:cubicBezTo>
                      <a:pt x="123936" y="26281"/>
                      <a:pt x="189025" y="340953"/>
                      <a:pt x="240240" y="481156"/>
                    </a:cubicBezTo>
                    <a:cubicBezTo>
                      <a:pt x="291455" y="621359"/>
                      <a:pt x="329178" y="715023"/>
                      <a:pt x="405417" y="841220"/>
                    </a:cubicBezTo>
                    <a:cubicBezTo>
                      <a:pt x="406127" y="842168"/>
                      <a:pt x="451113" y="921485"/>
                      <a:pt x="474553" y="951554"/>
                    </a:cubicBezTo>
                    <a:cubicBezTo>
                      <a:pt x="490180" y="969075"/>
                      <a:pt x="493969" y="979730"/>
                      <a:pt x="493495" y="991568"/>
                    </a:cubicBezTo>
                    <a:cubicBezTo>
                      <a:pt x="493258" y="1005538"/>
                      <a:pt x="487813" y="1003880"/>
                      <a:pt x="466977" y="1015245"/>
                    </a:cubicBezTo>
                    <a:cubicBezTo>
                      <a:pt x="435250" y="1027320"/>
                      <a:pt x="402576" y="1029214"/>
                      <a:pt x="369428" y="1022822"/>
                    </a:cubicBezTo>
                    <a:cubicBezTo>
                      <a:pt x="310947" y="1006721"/>
                      <a:pt x="36007" y="771162"/>
                      <a:pt x="11383" y="754825"/>
                    </a:cubicBezTo>
                    <a:cubicBezTo>
                      <a:pt x="6845" y="736604"/>
                      <a:pt x="-2394" y="721848"/>
                      <a:pt x="576" y="701002"/>
                    </a:cubicBezTo>
                    <a:cubicBezTo>
                      <a:pt x="29225" y="709999"/>
                      <a:pt x="272554" y="931640"/>
                      <a:pt x="345988" y="973811"/>
                    </a:cubicBezTo>
                    <a:cubicBezTo>
                      <a:pt x="419422" y="1015982"/>
                      <a:pt x="463280" y="982575"/>
                      <a:pt x="441179" y="954026"/>
                    </a:cubicBezTo>
                    <a:cubicBezTo>
                      <a:pt x="432418" y="935794"/>
                      <a:pt x="332256" y="777530"/>
                      <a:pt x="302186" y="718575"/>
                    </a:cubicBezTo>
                    <a:close/>
                  </a:path>
                </a:pathLst>
              </a:custGeom>
              <a:solidFill>
                <a:schemeClr val="bg1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1098B2D-0F17-4A06-81E6-842CE5133499}"/>
                  </a:ext>
                </a:extLst>
              </p:cNvPr>
              <p:cNvSpPr/>
              <p:nvPr userDrawn="1"/>
            </p:nvSpPr>
            <p:spPr>
              <a:xfrm rot="41276">
                <a:off x="5611419" y="2413706"/>
                <a:ext cx="353008" cy="1255842"/>
              </a:xfrm>
              <a:custGeom>
                <a:avLst/>
                <a:gdLst>
                  <a:gd name="connsiteX0" fmla="*/ 333469 w 353008"/>
                  <a:gd name="connsiteY0" fmla="*/ 0 h 1255842"/>
                  <a:gd name="connsiteX1" fmla="*/ 353008 w 353008"/>
                  <a:gd name="connsiteY1" fmla="*/ 118469 h 1255842"/>
                  <a:gd name="connsiteX2" fmla="*/ 351507 w 353008"/>
                  <a:gd name="connsiteY2" fmla="*/ 127547 h 1255842"/>
                  <a:gd name="connsiteX3" fmla="*/ 341437 w 353008"/>
                  <a:gd name="connsiteY3" fmla="*/ 192830 h 1255842"/>
                  <a:gd name="connsiteX4" fmla="*/ 222596 w 353008"/>
                  <a:gd name="connsiteY4" fmla="*/ 711313 h 1255842"/>
                  <a:gd name="connsiteX5" fmla="*/ 77071 w 353008"/>
                  <a:gd name="connsiteY5" fmla="*/ 1130539 h 1255842"/>
                  <a:gd name="connsiteX6" fmla="*/ 171429 w 353008"/>
                  <a:gd name="connsiteY6" fmla="*/ 1162787 h 1255842"/>
                  <a:gd name="connsiteX7" fmla="*/ 208323 w 353008"/>
                  <a:gd name="connsiteY7" fmla="*/ 1131445 h 1255842"/>
                  <a:gd name="connsiteX8" fmla="*/ 156551 w 353008"/>
                  <a:gd name="connsiteY8" fmla="*/ 1242300 h 1255842"/>
                  <a:gd name="connsiteX9" fmla="*/ 144194 w 353008"/>
                  <a:gd name="connsiteY9" fmla="*/ 1249480 h 1255842"/>
                  <a:gd name="connsiteX10" fmla="*/ 30855 w 353008"/>
                  <a:gd name="connsiteY10" fmla="*/ 1236078 h 1255842"/>
                  <a:gd name="connsiteX11" fmla="*/ 44 w 353008"/>
                  <a:gd name="connsiteY11" fmla="*/ 1194198 h 1255842"/>
                  <a:gd name="connsiteX12" fmla="*/ 22052 w 353008"/>
                  <a:gd name="connsiteY12" fmla="*/ 1123420 h 1255842"/>
                  <a:gd name="connsiteX13" fmla="*/ 102380 w 353008"/>
                  <a:gd name="connsiteY13" fmla="*/ 928255 h 1255842"/>
                  <a:gd name="connsiteX14" fmla="*/ 295771 w 353008"/>
                  <a:gd name="connsiteY14" fmla="*/ 239317 h 1255842"/>
                  <a:gd name="connsiteX15" fmla="*/ 322902 w 353008"/>
                  <a:gd name="connsiteY15" fmla="*/ 70172 h 1255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008" h="1255842">
                    <a:moveTo>
                      <a:pt x="333469" y="0"/>
                    </a:moveTo>
                    <a:lnTo>
                      <a:pt x="353008" y="118469"/>
                    </a:lnTo>
                    <a:lnTo>
                      <a:pt x="351507" y="127547"/>
                    </a:lnTo>
                    <a:cubicBezTo>
                      <a:pt x="347115" y="154738"/>
                      <a:pt x="343638" y="177125"/>
                      <a:pt x="341437" y="192830"/>
                    </a:cubicBezTo>
                    <a:cubicBezTo>
                      <a:pt x="316404" y="373755"/>
                      <a:pt x="277890" y="546722"/>
                      <a:pt x="222596" y="711313"/>
                    </a:cubicBezTo>
                    <a:cubicBezTo>
                      <a:pt x="187659" y="815596"/>
                      <a:pt x="87525" y="1098291"/>
                      <a:pt x="77071" y="1130539"/>
                    </a:cubicBezTo>
                    <a:cubicBezTo>
                      <a:pt x="68542" y="1205784"/>
                      <a:pt x="85958" y="1225603"/>
                      <a:pt x="171429" y="1162787"/>
                    </a:cubicBezTo>
                    <a:lnTo>
                      <a:pt x="208323" y="1131445"/>
                    </a:lnTo>
                    <a:lnTo>
                      <a:pt x="156551" y="1242300"/>
                    </a:lnTo>
                    <a:lnTo>
                      <a:pt x="144194" y="1249480"/>
                    </a:lnTo>
                    <a:cubicBezTo>
                      <a:pt x="105681" y="1260789"/>
                      <a:pt x="67718" y="1257438"/>
                      <a:pt x="30855" y="1236078"/>
                    </a:cubicBezTo>
                    <a:cubicBezTo>
                      <a:pt x="6647" y="1215977"/>
                      <a:pt x="320" y="1218907"/>
                      <a:pt x="44" y="1194198"/>
                    </a:cubicBezTo>
                    <a:cubicBezTo>
                      <a:pt x="-506" y="1173257"/>
                      <a:pt x="3896" y="1154412"/>
                      <a:pt x="22052" y="1123420"/>
                    </a:cubicBezTo>
                    <a:cubicBezTo>
                      <a:pt x="49287" y="1070230"/>
                      <a:pt x="101555" y="929931"/>
                      <a:pt x="102380" y="928255"/>
                    </a:cubicBezTo>
                    <a:cubicBezTo>
                      <a:pt x="190960" y="705030"/>
                      <a:pt x="246804" y="487671"/>
                      <a:pt x="295771" y="239317"/>
                    </a:cubicBezTo>
                    <a:cubicBezTo>
                      <a:pt x="301204" y="211990"/>
                      <a:pt x="310919" y="149405"/>
                      <a:pt x="322902" y="70172"/>
                    </a:cubicBezTo>
                    <a:close/>
                  </a:path>
                </a:pathLst>
              </a:custGeom>
              <a:solidFill>
                <a:schemeClr val="bg1"/>
              </a:solidFill>
              <a:ln w="236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564933A-A62E-46A1-B1B4-AFF934CFA551}"/>
              </a:ext>
            </a:extLst>
          </p:cNvPr>
          <p:cNvGrpSpPr/>
          <p:nvPr/>
        </p:nvGrpSpPr>
        <p:grpSpPr>
          <a:xfrm>
            <a:off x="8331704" y="1687612"/>
            <a:ext cx="875523" cy="875523"/>
            <a:chOff x="7439070" y="1617445"/>
            <a:chExt cx="1618739" cy="1618739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1F1CB3E-CB5D-4699-BF34-30C5171454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02E7F1B-5DC3-499A-B43C-3C6F1D1BD7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7633FAE2-52D0-454F-9A45-9A95796BC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8" y="2005943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C0EB566-40F9-43C0-91F9-3CE09CBD0E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E3236D8D-FEAD-4D8B-BDC1-135B87481044}"/>
              </a:ext>
            </a:extLst>
          </p:cNvPr>
          <p:cNvGrpSpPr/>
          <p:nvPr/>
        </p:nvGrpSpPr>
        <p:grpSpPr>
          <a:xfrm>
            <a:off x="8892613" y="2125435"/>
            <a:ext cx="582212" cy="582212"/>
            <a:chOff x="7439070" y="1617445"/>
            <a:chExt cx="1618739" cy="1618739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ABCAAF8-E7FB-42AA-9792-03EDF537F4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84B740D-2278-432B-AA04-A3C97E301A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2B77BDEE-3A79-41D2-9AE3-EDFAB16897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146FF0D8-3045-471C-903B-6E704B5E0B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E788107-F2FE-4638-BBF7-B0FF54B3C09A}"/>
              </a:ext>
            </a:extLst>
          </p:cNvPr>
          <p:cNvGrpSpPr/>
          <p:nvPr/>
        </p:nvGrpSpPr>
        <p:grpSpPr>
          <a:xfrm>
            <a:off x="5726996" y="2227554"/>
            <a:ext cx="1202676" cy="1202676"/>
            <a:chOff x="7439070" y="1617445"/>
            <a:chExt cx="1618739" cy="1618739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36BC3CE-1C87-44A9-94B9-5EFBF4B54B9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50A3816-2341-484F-86D9-DEA3073935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B4B453D6-093B-4F83-85A0-F2810FFA58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09D24F9-A8FB-4E38-AA6F-63739B3AFC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852EDB6-B41D-4EB9-9638-B261A9377E65}"/>
              </a:ext>
            </a:extLst>
          </p:cNvPr>
          <p:cNvGrpSpPr/>
          <p:nvPr/>
        </p:nvGrpSpPr>
        <p:grpSpPr>
          <a:xfrm>
            <a:off x="1204295" y="1880928"/>
            <a:ext cx="1305034" cy="1305034"/>
            <a:chOff x="7439070" y="1617445"/>
            <a:chExt cx="1618739" cy="1618739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E56F315-8908-4C86-B9CE-4C0DF9E18B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4E98C787-2C63-4A24-832A-F0704B98446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49DF339-32B1-4C63-B970-F2B29CE6D1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87E81AA-27FE-41E5-BA7C-8733987F27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325C5D8E-A6AE-4F79-B64B-62A413567318}"/>
              </a:ext>
            </a:extLst>
          </p:cNvPr>
          <p:cNvGrpSpPr/>
          <p:nvPr/>
        </p:nvGrpSpPr>
        <p:grpSpPr>
          <a:xfrm>
            <a:off x="4325944" y="1050555"/>
            <a:ext cx="1762897" cy="1762897"/>
            <a:chOff x="7439070" y="1617445"/>
            <a:chExt cx="1618739" cy="1618739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8FC330F-CE5D-41A4-AED4-BD1C3B6BA1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9070" y="1617445"/>
              <a:ext cx="1618739" cy="1618739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5FD4E5-7EC4-48B0-AE26-AFDAC5CC29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33319" y="1811694"/>
              <a:ext cx="1230242" cy="1230242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234A89E-C33D-4B19-B615-ECCDB007AE6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27567" y="2005942"/>
              <a:ext cx="841744" cy="841744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B58C09C7-7827-4A57-9558-73610636F2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88750" y="2167125"/>
              <a:ext cx="519380" cy="519380"/>
            </a:xfrm>
            <a:prstGeom prst="ellipse">
              <a:avLst/>
            </a:prstGeom>
            <a:solidFill>
              <a:schemeClr val="accent3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9596295B-9B91-4710-BEAF-AECDDC3B4701}"/>
              </a:ext>
            </a:extLst>
          </p:cNvPr>
          <p:cNvSpPr/>
          <p:nvPr/>
        </p:nvSpPr>
        <p:spPr>
          <a:xfrm>
            <a:off x="7323252" y="1977636"/>
            <a:ext cx="696798" cy="67817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48A00868-5410-4748-BBDF-8B299B4A38DC}"/>
              </a:ext>
            </a:extLst>
          </p:cNvPr>
          <p:cNvSpPr/>
          <p:nvPr/>
        </p:nvSpPr>
        <p:spPr>
          <a:xfrm>
            <a:off x="5701595" y="1389700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C8EB827D-BB7F-4B7C-A9DA-F3C7D6E415A2}"/>
              </a:ext>
            </a:extLst>
          </p:cNvPr>
          <p:cNvSpPr/>
          <p:nvPr/>
        </p:nvSpPr>
        <p:spPr>
          <a:xfrm>
            <a:off x="1539105" y="1617968"/>
            <a:ext cx="711283" cy="69227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B95F5E6B-20F7-4DFC-B6EB-42722589F0D9}"/>
              </a:ext>
            </a:extLst>
          </p:cNvPr>
          <p:cNvSpPr/>
          <p:nvPr/>
        </p:nvSpPr>
        <p:spPr>
          <a:xfrm>
            <a:off x="4713789" y="1413352"/>
            <a:ext cx="439993" cy="42823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C654C8C8-6CBE-4263-84BF-431BCF55E1CD}"/>
              </a:ext>
            </a:extLst>
          </p:cNvPr>
          <p:cNvSpPr/>
          <p:nvPr/>
        </p:nvSpPr>
        <p:spPr>
          <a:xfrm>
            <a:off x="1228738" y="5309551"/>
            <a:ext cx="439993" cy="428235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B00505C9-F649-4DF4-AA56-D6EDF5433BCB}"/>
              </a:ext>
            </a:extLst>
          </p:cNvPr>
          <p:cNvSpPr/>
          <p:nvPr/>
        </p:nvSpPr>
        <p:spPr>
          <a:xfrm>
            <a:off x="5607071" y="5683343"/>
            <a:ext cx="375616" cy="365578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8282E662-CB50-4073-A32E-CA03C56A3187}"/>
              </a:ext>
            </a:extLst>
          </p:cNvPr>
          <p:cNvSpPr/>
          <p:nvPr/>
        </p:nvSpPr>
        <p:spPr>
          <a:xfrm>
            <a:off x="10309137" y="5601232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10E2C84D-8D0B-4B20-A724-9A8A6FD3F3EC}"/>
              </a:ext>
            </a:extLst>
          </p:cNvPr>
          <p:cNvSpPr/>
          <p:nvPr/>
        </p:nvSpPr>
        <p:spPr>
          <a:xfrm>
            <a:off x="8040320" y="6113978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58457161-F78D-4F46-8432-DC31159C312D}"/>
              </a:ext>
            </a:extLst>
          </p:cNvPr>
          <p:cNvSpPr/>
          <p:nvPr/>
        </p:nvSpPr>
        <p:spPr>
          <a:xfrm>
            <a:off x="3352902" y="5380815"/>
            <a:ext cx="431822" cy="42028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835EEB8B-D3C7-4F67-AF68-CFEA94E8A0FA}"/>
              </a:ext>
            </a:extLst>
          </p:cNvPr>
          <p:cNvSpPr/>
          <p:nvPr/>
        </p:nvSpPr>
        <p:spPr>
          <a:xfrm>
            <a:off x="2472150" y="5923247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7D392263-FCA8-4D4C-8357-65D2261AE0E3}"/>
              </a:ext>
            </a:extLst>
          </p:cNvPr>
          <p:cNvSpPr/>
          <p:nvPr/>
        </p:nvSpPr>
        <p:spPr>
          <a:xfrm>
            <a:off x="332876" y="6237043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ACFCE545-C732-422B-BF1E-0CF54398F77F}"/>
              </a:ext>
            </a:extLst>
          </p:cNvPr>
          <p:cNvSpPr/>
          <p:nvPr/>
        </p:nvSpPr>
        <p:spPr>
          <a:xfrm>
            <a:off x="6614210" y="5452826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A0678A2D-0D0B-4D94-BDA7-006D4769180E}"/>
              </a:ext>
            </a:extLst>
          </p:cNvPr>
          <p:cNvSpPr/>
          <p:nvPr/>
        </p:nvSpPr>
        <p:spPr>
          <a:xfrm>
            <a:off x="8995174" y="5516142"/>
            <a:ext cx="538450" cy="52406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515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 descr="Newspapers.jpg">
            <a:extLst>
              <a:ext uri="{FF2B5EF4-FFF2-40B4-BE49-F238E27FC236}">
                <a16:creationId xmlns:a16="http://schemas.microsoft.com/office/drawing/2014/main" id="{0E32B6FB-4BA7-6A40-B26B-305F0CC4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445" r="872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12F9E-6944-184F-8F5B-3596C0AF0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55" y="362462"/>
            <a:ext cx="3341892" cy="743664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/>
            <a:r>
              <a:rPr lang="en-US" sz="3200" b="1" kern="1200" dirty="0" err="1">
                <a:solidFill>
                  <a:srgbClr val="FCB912"/>
                </a:solidFill>
                <a:latin typeface="Verdana" panose="020B0604030504040204" pitchFamily="34" charset="0"/>
                <a:ea typeface="+mn-ea"/>
                <a:cs typeface="+mn-cs"/>
              </a:rPr>
              <a:t>Najsmešniji</a:t>
            </a:r>
            <a:r>
              <a:rPr lang="en-US" sz="3200" b="1" kern="1200" dirty="0">
                <a:solidFill>
                  <a:srgbClr val="FCB912"/>
                </a:solidFill>
                <a:latin typeface="Verdana" panose="020B0604030504040204" pitchFamily="34" charset="0"/>
                <a:ea typeface="+mn-ea"/>
                <a:cs typeface="+mn-cs"/>
              </a:rPr>
              <a:t> virus…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BF459B7-4603-2E4F-8FD3-43B566118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2" y="179015"/>
            <a:ext cx="5659837" cy="3249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201FC-38D2-E445-BD38-C51DC7BCE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68" y="3840257"/>
            <a:ext cx="2319755" cy="2790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DEEB7C-3199-EA40-8586-725CFC62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19" y="3840257"/>
            <a:ext cx="2065185" cy="279029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29A6FC-E984-514C-A200-56978E36C10A}"/>
              </a:ext>
            </a:extLst>
          </p:cNvPr>
          <p:cNvSpPr txBox="1">
            <a:spLocks/>
          </p:cNvSpPr>
          <p:nvPr/>
        </p:nvSpPr>
        <p:spPr>
          <a:xfrm>
            <a:off x="359955" y="4787524"/>
            <a:ext cx="4719409" cy="7436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5400" b="1" kern="1200" dirty="0" err="1">
                <a:solidFill>
                  <a:srgbClr val="FCB91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Šta</a:t>
            </a:r>
            <a:r>
              <a:rPr lang="en-US" sz="5400" b="1" kern="1200" dirty="0">
                <a:solidFill>
                  <a:srgbClr val="FCB91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je </a:t>
            </a:r>
            <a:r>
              <a:rPr lang="en-US" sz="5400" b="1" kern="1200" dirty="0" err="1">
                <a:solidFill>
                  <a:srgbClr val="FCB91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istina</a:t>
            </a:r>
            <a:r>
              <a:rPr lang="en-US" sz="5400" b="1" kern="1200" dirty="0">
                <a:solidFill>
                  <a:srgbClr val="FCB91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787021-6214-D349-A781-56BD7547D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98" y="1771970"/>
            <a:ext cx="5940497" cy="14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02631" y="750822"/>
            <a:ext cx="10089892" cy="262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Šta smo očekivali od kompanija?</a:t>
            </a:r>
          </a:p>
          <a:p>
            <a:pPr marL="285750" lvl="1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Reorganizacija poslovanja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Prilagođavanje poslovanja (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Ferrari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–respiratori,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Armani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– zaštitna odela i maske)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Jačanje e-trgovine (izazovi)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Podrška potrošačima, zajednici (donacije novca, proizvoda,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volontiranje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…)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Za one koji su stali, koje su opcije? </a:t>
            </a:r>
          </a:p>
          <a:p>
            <a:pPr>
              <a:lnSpc>
                <a:spcPct val="160000"/>
              </a:lnSpc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797E0-4ED9-48DA-8AED-D21FC7A09671}"/>
              </a:ext>
            </a:extLst>
          </p:cNvPr>
          <p:cNvSpPr txBox="1"/>
          <p:nvPr/>
        </p:nvSpPr>
        <p:spPr>
          <a:xfrm>
            <a:off x="620088" y="240188"/>
            <a:ext cx="411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Komunikacija </a:t>
            </a:r>
            <a:r>
              <a:rPr lang="sr-Latn-R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must</a:t>
            </a:r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go on!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Freeform: Shape 41">
            <a:extLst>
              <a:ext uri="{FF2B5EF4-FFF2-40B4-BE49-F238E27FC236}">
                <a16:creationId xmlns:a16="http://schemas.microsoft.com/office/drawing/2014/main" id="{18B0B1F5-6086-AE44-9518-C1D562FA3780}"/>
              </a:ext>
            </a:extLst>
          </p:cNvPr>
          <p:cNvSpPr/>
          <p:nvPr/>
        </p:nvSpPr>
        <p:spPr>
          <a:xfrm>
            <a:off x="1497362" y="3053359"/>
            <a:ext cx="1662090" cy="1558534"/>
          </a:xfrm>
          <a:custGeom>
            <a:avLst/>
            <a:gdLst>
              <a:gd name="connsiteX0" fmla="*/ 2863236 w 3028217"/>
              <a:gd name="connsiteY0" fmla="*/ 2049564 h 2962327"/>
              <a:gd name="connsiteX1" fmla="*/ 2844662 w 3028217"/>
              <a:gd name="connsiteY1" fmla="*/ 2065518 h 2962327"/>
              <a:gd name="connsiteX2" fmla="*/ 2847519 w 3028217"/>
              <a:gd name="connsiteY2" fmla="*/ 2116953 h 2962327"/>
              <a:gd name="connsiteX3" fmla="*/ 2887525 w 3028217"/>
              <a:gd name="connsiteY3" fmla="*/ 2084568 h 2962327"/>
              <a:gd name="connsiteX4" fmla="*/ 2890382 w 3028217"/>
              <a:gd name="connsiteY4" fmla="*/ 2078853 h 2962327"/>
              <a:gd name="connsiteX5" fmla="*/ 2890382 w 3028217"/>
              <a:gd name="connsiteY5" fmla="*/ 2057898 h 2962327"/>
              <a:gd name="connsiteX6" fmla="*/ 2863236 w 3028217"/>
              <a:gd name="connsiteY6" fmla="*/ 2049564 h 2962327"/>
              <a:gd name="connsiteX7" fmla="*/ 2453184 w 3028217"/>
              <a:gd name="connsiteY7" fmla="*/ 1703568 h 2962327"/>
              <a:gd name="connsiteX8" fmla="*/ 2444611 w 3028217"/>
              <a:gd name="connsiteY8" fmla="*/ 1714046 h 2962327"/>
              <a:gd name="connsiteX9" fmla="*/ 2467471 w 3028217"/>
              <a:gd name="connsiteY9" fmla="*/ 1740716 h 2962327"/>
              <a:gd name="connsiteX10" fmla="*/ 2482711 w 3028217"/>
              <a:gd name="connsiteY10" fmla="*/ 1728333 h 2962327"/>
              <a:gd name="connsiteX11" fmla="*/ 2453184 w 3028217"/>
              <a:gd name="connsiteY11" fmla="*/ 1703568 h 2962327"/>
              <a:gd name="connsiteX12" fmla="*/ 802501 w 3028217"/>
              <a:gd name="connsiteY12" fmla="*/ 1583553 h 2962327"/>
              <a:gd name="connsiteX13" fmla="*/ 812026 w 3028217"/>
              <a:gd name="connsiteY13" fmla="*/ 1589268 h 2962327"/>
              <a:gd name="connsiteX14" fmla="*/ 802501 w 3028217"/>
              <a:gd name="connsiteY14" fmla="*/ 1599745 h 2962327"/>
              <a:gd name="connsiteX15" fmla="*/ 792024 w 3028217"/>
              <a:gd name="connsiteY15" fmla="*/ 1594030 h 2962327"/>
              <a:gd name="connsiteX16" fmla="*/ 802501 w 3028217"/>
              <a:gd name="connsiteY16" fmla="*/ 1583553 h 2962327"/>
              <a:gd name="connsiteX17" fmla="*/ 573901 w 3028217"/>
              <a:gd name="connsiteY17" fmla="*/ 1577838 h 2962327"/>
              <a:gd name="connsiteX18" fmla="*/ 592951 w 3028217"/>
              <a:gd name="connsiteY18" fmla="*/ 1589268 h 2962327"/>
              <a:gd name="connsiteX19" fmla="*/ 584379 w 3028217"/>
              <a:gd name="connsiteY19" fmla="*/ 1596888 h 2962327"/>
              <a:gd name="connsiteX20" fmla="*/ 565329 w 3028217"/>
              <a:gd name="connsiteY20" fmla="*/ 1587363 h 2962327"/>
              <a:gd name="connsiteX21" fmla="*/ 573901 w 3028217"/>
              <a:gd name="connsiteY21" fmla="*/ 1577838 h 2962327"/>
              <a:gd name="connsiteX22" fmla="*/ 698678 w 3028217"/>
              <a:gd name="connsiteY22" fmla="*/ 1550216 h 2962327"/>
              <a:gd name="connsiteX23" fmla="*/ 763448 w 3028217"/>
              <a:gd name="connsiteY23" fmla="*/ 1592126 h 2962327"/>
              <a:gd name="connsiteX24" fmla="*/ 678676 w 3028217"/>
              <a:gd name="connsiteY24" fmla="*/ 1592126 h 2962327"/>
              <a:gd name="connsiteX25" fmla="*/ 698678 w 3028217"/>
              <a:gd name="connsiteY25" fmla="*/ 1550216 h 2962327"/>
              <a:gd name="connsiteX26" fmla="*/ 492939 w 3028217"/>
              <a:gd name="connsiteY26" fmla="*/ 1460681 h 2962327"/>
              <a:gd name="connsiteX27" fmla="*/ 562471 w 3028217"/>
              <a:gd name="connsiteY27" fmla="*/ 1479731 h 2962327"/>
              <a:gd name="connsiteX28" fmla="*/ 646291 w 3028217"/>
              <a:gd name="connsiteY28" fmla="*/ 1537833 h 2962327"/>
              <a:gd name="connsiteX29" fmla="*/ 577711 w 3028217"/>
              <a:gd name="connsiteY29" fmla="*/ 1525451 h 2962327"/>
              <a:gd name="connsiteX30" fmla="*/ 527229 w 3028217"/>
              <a:gd name="connsiteY30" fmla="*/ 1487351 h 2962327"/>
              <a:gd name="connsiteX31" fmla="*/ 525032 w 3028217"/>
              <a:gd name="connsiteY31" fmla="*/ 1486533 h 2962327"/>
              <a:gd name="connsiteX32" fmla="*/ 527229 w 3028217"/>
              <a:gd name="connsiteY32" fmla="*/ 1488303 h 2962327"/>
              <a:gd name="connsiteX33" fmla="*/ 451029 w 3028217"/>
              <a:gd name="connsiteY33" fmla="*/ 1494971 h 2962327"/>
              <a:gd name="connsiteX34" fmla="*/ 492939 w 3028217"/>
              <a:gd name="connsiteY34" fmla="*/ 1460681 h 2962327"/>
              <a:gd name="connsiteX35" fmla="*/ 592475 w 3028217"/>
              <a:gd name="connsiteY35" fmla="*/ 1413889 h 2962327"/>
              <a:gd name="connsiteX36" fmla="*/ 596761 w 3028217"/>
              <a:gd name="connsiteY36" fmla="*/ 1414961 h 2962327"/>
              <a:gd name="connsiteX37" fmla="*/ 595809 w 3028217"/>
              <a:gd name="connsiteY37" fmla="*/ 1447346 h 2962327"/>
              <a:gd name="connsiteX38" fmla="*/ 588189 w 3028217"/>
              <a:gd name="connsiteY38" fmla="*/ 1414961 h 2962327"/>
              <a:gd name="connsiteX39" fmla="*/ 592475 w 3028217"/>
              <a:gd name="connsiteY39" fmla="*/ 1413889 h 2962327"/>
              <a:gd name="connsiteX40" fmla="*/ 2633206 w 3028217"/>
              <a:gd name="connsiteY40" fmla="*/ 1174931 h 2962327"/>
              <a:gd name="connsiteX41" fmla="*/ 2673211 w 3028217"/>
              <a:gd name="connsiteY41" fmla="*/ 1180646 h 2962327"/>
              <a:gd name="connsiteX42" fmla="*/ 2633206 w 3028217"/>
              <a:gd name="connsiteY42" fmla="*/ 1174931 h 2962327"/>
              <a:gd name="connsiteX43" fmla="*/ 2477948 w 3028217"/>
              <a:gd name="connsiteY43" fmla="*/ 1095873 h 2962327"/>
              <a:gd name="connsiteX44" fmla="*/ 2484616 w 3028217"/>
              <a:gd name="connsiteY44" fmla="*/ 1110160 h 2962327"/>
              <a:gd name="connsiteX45" fmla="*/ 2464613 w 3028217"/>
              <a:gd name="connsiteY45" fmla="*/ 1135878 h 2962327"/>
              <a:gd name="connsiteX46" fmla="*/ 2444611 w 3028217"/>
              <a:gd name="connsiteY46" fmla="*/ 1144450 h 2962327"/>
              <a:gd name="connsiteX47" fmla="*/ 2415083 w 3028217"/>
              <a:gd name="connsiteY47" fmla="*/ 1119685 h 2962327"/>
              <a:gd name="connsiteX48" fmla="*/ 2446516 w 3028217"/>
              <a:gd name="connsiteY48" fmla="*/ 1114923 h 2962327"/>
              <a:gd name="connsiteX49" fmla="*/ 2477948 w 3028217"/>
              <a:gd name="connsiteY49" fmla="*/ 1095873 h 2962327"/>
              <a:gd name="connsiteX50" fmla="*/ 2344599 w 3028217"/>
              <a:gd name="connsiteY50" fmla="*/ 1039676 h 2962327"/>
              <a:gd name="connsiteX51" fmla="*/ 2355076 w 3028217"/>
              <a:gd name="connsiteY51" fmla="*/ 1066346 h 2962327"/>
              <a:gd name="connsiteX52" fmla="*/ 2341741 w 3028217"/>
              <a:gd name="connsiteY52" fmla="*/ 1092063 h 2962327"/>
              <a:gd name="connsiteX53" fmla="*/ 2328406 w 3028217"/>
              <a:gd name="connsiteY53" fmla="*/ 1065393 h 2962327"/>
              <a:gd name="connsiteX54" fmla="*/ 2344599 w 3028217"/>
              <a:gd name="connsiteY54" fmla="*/ 1039676 h 2962327"/>
              <a:gd name="connsiteX55" fmla="*/ 699631 w 3028217"/>
              <a:gd name="connsiteY55" fmla="*/ 966334 h 2962327"/>
              <a:gd name="connsiteX56" fmla="*/ 616764 w 3028217"/>
              <a:gd name="connsiteY56" fmla="*/ 992051 h 2962327"/>
              <a:gd name="connsiteX57" fmla="*/ 699631 w 3028217"/>
              <a:gd name="connsiteY57" fmla="*/ 966334 h 2962327"/>
              <a:gd name="connsiteX58" fmla="*/ 2786559 w 3028217"/>
              <a:gd name="connsiteY58" fmla="*/ 938711 h 2962327"/>
              <a:gd name="connsiteX59" fmla="*/ 2814181 w 3028217"/>
              <a:gd name="connsiteY59" fmla="*/ 938711 h 2962327"/>
              <a:gd name="connsiteX60" fmla="*/ 2814181 w 3028217"/>
              <a:gd name="connsiteY60" fmla="*/ 945378 h 2962327"/>
              <a:gd name="connsiteX61" fmla="*/ 2786559 w 3028217"/>
              <a:gd name="connsiteY61" fmla="*/ 938711 h 2962327"/>
              <a:gd name="connsiteX62" fmla="*/ 737731 w 3028217"/>
              <a:gd name="connsiteY62" fmla="*/ 935019 h 2962327"/>
              <a:gd name="connsiteX63" fmla="*/ 702489 w 3028217"/>
              <a:gd name="connsiteY63" fmla="*/ 951093 h 2962327"/>
              <a:gd name="connsiteX64" fmla="*/ 770116 w 3028217"/>
              <a:gd name="connsiteY64" fmla="*/ 936805 h 2962327"/>
              <a:gd name="connsiteX65" fmla="*/ 737731 w 3028217"/>
              <a:gd name="connsiteY65" fmla="*/ 935019 h 2962327"/>
              <a:gd name="connsiteX66" fmla="*/ 619383 w 3028217"/>
              <a:gd name="connsiteY66" fmla="*/ 880251 h 2962327"/>
              <a:gd name="connsiteX67" fmla="*/ 608191 w 3028217"/>
              <a:gd name="connsiteY67" fmla="*/ 882513 h 2962327"/>
              <a:gd name="connsiteX68" fmla="*/ 541516 w 3028217"/>
              <a:gd name="connsiteY68" fmla="*/ 968238 h 2962327"/>
              <a:gd name="connsiteX69" fmla="*/ 558661 w 3028217"/>
              <a:gd name="connsiteY69" fmla="*/ 975858 h 2962327"/>
              <a:gd name="connsiteX70" fmla="*/ 578664 w 3028217"/>
              <a:gd name="connsiteY70" fmla="*/ 949188 h 2962327"/>
              <a:gd name="connsiteX71" fmla="*/ 623431 w 3028217"/>
              <a:gd name="connsiteY71" fmla="*/ 890133 h 2962327"/>
              <a:gd name="connsiteX72" fmla="*/ 619383 w 3028217"/>
              <a:gd name="connsiteY72" fmla="*/ 880251 h 2962327"/>
              <a:gd name="connsiteX73" fmla="*/ 659626 w 3028217"/>
              <a:gd name="connsiteY73" fmla="*/ 872036 h 2962327"/>
              <a:gd name="connsiteX74" fmla="*/ 647244 w 3028217"/>
              <a:gd name="connsiteY74" fmla="*/ 879656 h 2962327"/>
              <a:gd name="connsiteX75" fmla="*/ 657721 w 3028217"/>
              <a:gd name="connsiteY75" fmla="*/ 950141 h 2962327"/>
              <a:gd name="connsiteX76" fmla="*/ 683439 w 3028217"/>
              <a:gd name="connsiteY76" fmla="*/ 913946 h 2962327"/>
              <a:gd name="connsiteX77" fmla="*/ 711061 w 3028217"/>
              <a:gd name="connsiteY77" fmla="*/ 910136 h 2962327"/>
              <a:gd name="connsiteX78" fmla="*/ 709156 w 3028217"/>
              <a:gd name="connsiteY78" fmla="*/ 891086 h 2962327"/>
              <a:gd name="connsiteX79" fmla="*/ 659626 w 3028217"/>
              <a:gd name="connsiteY79" fmla="*/ 872036 h 2962327"/>
              <a:gd name="connsiteX80" fmla="*/ 620410 w 3028217"/>
              <a:gd name="connsiteY80" fmla="*/ 803828 h 2962327"/>
              <a:gd name="connsiteX81" fmla="*/ 603429 w 3028217"/>
              <a:gd name="connsiteY81" fmla="*/ 807266 h 2962327"/>
              <a:gd name="connsiteX82" fmla="*/ 532944 w 3028217"/>
              <a:gd name="connsiteY82" fmla="*/ 841556 h 2962327"/>
              <a:gd name="connsiteX83" fmla="*/ 541516 w 3028217"/>
              <a:gd name="connsiteY83" fmla="*/ 855843 h 2962327"/>
              <a:gd name="connsiteX84" fmla="*/ 602476 w 3028217"/>
              <a:gd name="connsiteY84" fmla="*/ 859653 h 2962327"/>
              <a:gd name="connsiteX85" fmla="*/ 652959 w 3028217"/>
              <a:gd name="connsiteY85" fmla="*/ 835841 h 2962327"/>
              <a:gd name="connsiteX86" fmla="*/ 620410 w 3028217"/>
              <a:gd name="connsiteY86" fmla="*/ 803828 h 2962327"/>
              <a:gd name="connsiteX87" fmla="*/ 2051228 w 3028217"/>
              <a:gd name="connsiteY87" fmla="*/ 690108 h 2962327"/>
              <a:gd name="connsiteX88" fmla="*/ 2074088 w 3028217"/>
              <a:gd name="connsiteY88" fmla="*/ 722493 h 2962327"/>
              <a:gd name="connsiteX89" fmla="*/ 2021701 w 3028217"/>
              <a:gd name="connsiteY89" fmla="*/ 782500 h 2962327"/>
              <a:gd name="connsiteX90" fmla="*/ 2000746 w 3028217"/>
              <a:gd name="connsiteY90" fmla="*/ 772023 h 2962327"/>
              <a:gd name="connsiteX91" fmla="*/ 2036941 w 3028217"/>
              <a:gd name="connsiteY91" fmla="*/ 698680 h 2962327"/>
              <a:gd name="connsiteX92" fmla="*/ 2051228 w 3028217"/>
              <a:gd name="connsiteY92" fmla="*/ 690108 h 2962327"/>
              <a:gd name="connsiteX93" fmla="*/ 2111236 w 3028217"/>
              <a:gd name="connsiteY93" fmla="*/ 608669 h 2962327"/>
              <a:gd name="connsiteX94" fmla="*/ 2113141 w 3028217"/>
              <a:gd name="connsiteY94" fmla="*/ 623433 h 2962327"/>
              <a:gd name="connsiteX95" fmla="*/ 2111236 w 3028217"/>
              <a:gd name="connsiteY95" fmla="*/ 626290 h 2962327"/>
              <a:gd name="connsiteX96" fmla="*/ 2159814 w 3028217"/>
              <a:gd name="connsiteY96" fmla="*/ 711063 h 2962327"/>
              <a:gd name="connsiteX97" fmla="*/ 2199819 w 3028217"/>
              <a:gd name="connsiteY97" fmla="*/ 758688 h 2962327"/>
              <a:gd name="connsiteX98" fmla="*/ 2176959 w 3028217"/>
              <a:gd name="connsiteY98" fmla="*/ 800598 h 2962327"/>
              <a:gd name="connsiteX99" fmla="*/ 2092186 w 3028217"/>
              <a:gd name="connsiteY99" fmla="*/ 814885 h 2962327"/>
              <a:gd name="connsiteX100" fmla="*/ 2092186 w 3028217"/>
              <a:gd name="connsiteY100" fmla="*/ 777738 h 2962327"/>
              <a:gd name="connsiteX101" fmla="*/ 2111236 w 3028217"/>
              <a:gd name="connsiteY101" fmla="*/ 740590 h 2962327"/>
              <a:gd name="connsiteX102" fmla="*/ 2110284 w 3028217"/>
              <a:gd name="connsiteY102" fmla="*/ 710110 h 2962327"/>
              <a:gd name="connsiteX103" fmla="*/ 2076946 w 3028217"/>
              <a:gd name="connsiteY103" fmla="*/ 669153 h 2962327"/>
              <a:gd name="connsiteX104" fmla="*/ 2097901 w 3028217"/>
              <a:gd name="connsiteY104" fmla="*/ 611050 h 2962327"/>
              <a:gd name="connsiteX105" fmla="*/ 2111236 w 3028217"/>
              <a:gd name="connsiteY105" fmla="*/ 608669 h 2962327"/>
              <a:gd name="connsiteX106" fmla="*/ 927279 w 3028217"/>
              <a:gd name="connsiteY106" fmla="*/ 479605 h 2962327"/>
              <a:gd name="connsiteX107" fmla="*/ 933946 w 3028217"/>
              <a:gd name="connsiteY107" fmla="*/ 486273 h 2962327"/>
              <a:gd name="connsiteX108" fmla="*/ 929184 w 3028217"/>
              <a:gd name="connsiteY108" fmla="*/ 493893 h 2962327"/>
              <a:gd name="connsiteX109" fmla="*/ 919659 w 3028217"/>
              <a:gd name="connsiteY109" fmla="*/ 488178 h 2962327"/>
              <a:gd name="connsiteX110" fmla="*/ 927279 w 3028217"/>
              <a:gd name="connsiteY110" fmla="*/ 479605 h 2962327"/>
              <a:gd name="connsiteX111" fmla="*/ 1938089 w 3028217"/>
              <a:gd name="connsiteY111" fmla="*/ 417931 h 2962327"/>
              <a:gd name="connsiteX112" fmla="*/ 1959789 w 3028217"/>
              <a:gd name="connsiteY112" fmla="*/ 441505 h 2962327"/>
              <a:gd name="connsiteX113" fmla="*/ 1940739 w 3028217"/>
              <a:gd name="connsiteY113" fmla="*/ 466270 h 2962327"/>
              <a:gd name="connsiteX114" fmla="*/ 1842631 w 3028217"/>
              <a:gd name="connsiteY114" fmla="*/ 480558 h 2962327"/>
              <a:gd name="connsiteX115" fmla="*/ 1832154 w 3028217"/>
              <a:gd name="connsiteY115" fmla="*/ 458650 h 2962327"/>
              <a:gd name="connsiteX116" fmla="*/ 1833106 w 3028217"/>
              <a:gd name="connsiteY116" fmla="*/ 431980 h 2962327"/>
              <a:gd name="connsiteX117" fmla="*/ 1845489 w 3028217"/>
              <a:gd name="connsiteY117" fmla="*/ 423408 h 2962327"/>
              <a:gd name="connsiteX118" fmla="*/ 1857871 w 3028217"/>
              <a:gd name="connsiteY118" fmla="*/ 432933 h 2962327"/>
              <a:gd name="connsiteX119" fmla="*/ 1926451 w 3028217"/>
              <a:gd name="connsiteY119" fmla="*/ 418645 h 2962327"/>
              <a:gd name="connsiteX120" fmla="*/ 1938089 w 3028217"/>
              <a:gd name="connsiteY120" fmla="*/ 417931 h 2962327"/>
              <a:gd name="connsiteX121" fmla="*/ 904419 w 3028217"/>
              <a:gd name="connsiteY121" fmla="*/ 389118 h 2962327"/>
              <a:gd name="connsiteX122" fmla="*/ 938709 w 3028217"/>
              <a:gd name="connsiteY122" fmla="*/ 433886 h 2962327"/>
              <a:gd name="connsiteX123" fmla="*/ 942519 w 3028217"/>
              <a:gd name="connsiteY123" fmla="*/ 446268 h 2962327"/>
              <a:gd name="connsiteX124" fmla="*/ 931089 w 3028217"/>
              <a:gd name="connsiteY124" fmla="*/ 449125 h 2962327"/>
              <a:gd name="connsiteX125" fmla="*/ 878701 w 3028217"/>
              <a:gd name="connsiteY125" fmla="*/ 449125 h 2962327"/>
              <a:gd name="connsiteX126" fmla="*/ 856794 w 3028217"/>
              <a:gd name="connsiteY126" fmla="*/ 443411 h 2962327"/>
              <a:gd name="connsiteX127" fmla="*/ 867271 w 3028217"/>
              <a:gd name="connsiteY127" fmla="*/ 412930 h 2962327"/>
              <a:gd name="connsiteX128" fmla="*/ 904419 w 3028217"/>
              <a:gd name="connsiteY128" fmla="*/ 389118 h 2962327"/>
              <a:gd name="connsiteX129" fmla="*/ 1062534 w 3028217"/>
              <a:gd name="connsiteY129" fmla="*/ 340541 h 2962327"/>
              <a:gd name="connsiteX130" fmla="*/ 1083489 w 3028217"/>
              <a:gd name="connsiteY130" fmla="*/ 353876 h 2962327"/>
              <a:gd name="connsiteX131" fmla="*/ 1053961 w 3028217"/>
              <a:gd name="connsiteY131" fmla="*/ 360543 h 2962327"/>
              <a:gd name="connsiteX132" fmla="*/ 1062534 w 3028217"/>
              <a:gd name="connsiteY132" fmla="*/ 340541 h 2962327"/>
              <a:gd name="connsiteX133" fmla="*/ 2471113 w 3028217"/>
              <a:gd name="connsiteY133" fmla="*/ 336025 h 2962327"/>
              <a:gd name="connsiteX134" fmla="*/ 2521763 w 3028217"/>
              <a:gd name="connsiteY134" fmla="*/ 370068 h 2962327"/>
              <a:gd name="connsiteX135" fmla="*/ 2848471 w 3028217"/>
              <a:gd name="connsiteY135" fmla="*/ 785358 h 2962327"/>
              <a:gd name="connsiteX136" fmla="*/ 2920861 w 3028217"/>
              <a:gd name="connsiteY136" fmla="*/ 940616 h 2962327"/>
              <a:gd name="connsiteX137" fmla="*/ 2926576 w 3028217"/>
              <a:gd name="connsiteY137" fmla="*/ 977763 h 2962327"/>
              <a:gd name="connsiteX138" fmla="*/ 2847518 w 3028217"/>
              <a:gd name="connsiteY138" fmla="*/ 938711 h 2962327"/>
              <a:gd name="connsiteX139" fmla="*/ 2864663 w 3028217"/>
              <a:gd name="connsiteY139" fmla="*/ 890133 h 2962327"/>
              <a:gd name="connsiteX140" fmla="*/ 2810371 w 3028217"/>
              <a:gd name="connsiteY140" fmla="*/ 908231 h 2962327"/>
              <a:gd name="connsiteX141" fmla="*/ 2757031 w 3028217"/>
              <a:gd name="connsiteY141" fmla="*/ 904421 h 2962327"/>
              <a:gd name="connsiteX142" fmla="*/ 2728456 w 3028217"/>
              <a:gd name="connsiteY142" fmla="*/ 916803 h 2962327"/>
              <a:gd name="connsiteX143" fmla="*/ 2707501 w 3028217"/>
              <a:gd name="connsiteY143" fmla="*/ 971096 h 2962327"/>
              <a:gd name="connsiteX144" fmla="*/ 2706548 w 3028217"/>
              <a:gd name="connsiteY144" fmla="*/ 1011101 h 2962327"/>
              <a:gd name="connsiteX145" fmla="*/ 2712263 w 3028217"/>
              <a:gd name="connsiteY145" fmla="*/ 1044438 h 2962327"/>
              <a:gd name="connsiteX146" fmla="*/ 2750438 w 3028217"/>
              <a:gd name="connsiteY146" fmla="*/ 1026892 h 2962327"/>
              <a:gd name="connsiteX147" fmla="*/ 2757317 w 3028217"/>
              <a:gd name="connsiteY147" fmla="*/ 1029909 h 2962327"/>
              <a:gd name="connsiteX148" fmla="*/ 2760842 w 3028217"/>
              <a:gd name="connsiteY148" fmla="*/ 1028246 h 2962327"/>
              <a:gd name="connsiteX149" fmla="*/ 2785607 w 3028217"/>
              <a:gd name="connsiteY149" fmla="*/ 1010148 h 2962327"/>
              <a:gd name="connsiteX150" fmla="*/ 2804538 w 3028217"/>
              <a:gd name="connsiteY150" fmla="*/ 1006457 h 2962327"/>
              <a:gd name="connsiteX151" fmla="*/ 2822755 w 3028217"/>
              <a:gd name="connsiteY151" fmla="*/ 1009196 h 2962327"/>
              <a:gd name="connsiteX152" fmla="*/ 2938959 w 3028217"/>
              <a:gd name="connsiteY152" fmla="*/ 1031103 h 2962327"/>
              <a:gd name="connsiteX153" fmla="*/ 2959915 w 3028217"/>
              <a:gd name="connsiteY153" fmla="*/ 1058726 h 2962327"/>
              <a:gd name="connsiteX154" fmla="*/ 3021827 w 3028217"/>
              <a:gd name="connsiteY154" fmla="*/ 1368288 h 2962327"/>
              <a:gd name="connsiteX155" fmla="*/ 3027542 w 3028217"/>
              <a:gd name="connsiteY155" fmla="*/ 1562598 h 2962327"/>
              <a:gd name="connsiteX156" fmla="*/ 3020874 w 3028217"/>
              <a:gd name="connsiteY156" fmla="*/ 1594983 h 2962327"/>
              <a:gd name="connsiteX157" fmla="*/ 2958009 w 3028217"/>
              <a:gd name="connsiteY157" fmla="*/ 1512116 h 2962327"/>
              <a:gd name="connsiteX158" fmla="*/ 2918005 w 3028217"/>
              <a:gd name="connsiteY158" fmla="*/ 1446393 h 2962327"/>
              <a:gd name="connsiteX159" fmla="*/ 2860855 w 3028217"/>
              <a:gd name="connsiteY159" fmla="*/ 1371146 h 2962327"/>
              <a:gd name="connsiteX160" fmla="*/ 2831327 w 3028217"/>
              <a:gd name="connsiteY160" fmla="*/ 1343523 h 2962327"/>
              <a:gd name="connsiteX161" fmla="*/ 2856092 w 3028217"/>
              <a:gd name="connsiteY161" fmla="*/ 1380671 h 2962327"/>
              <a:gd name="connsiteX162" fmla="*/ 2930387 w 3028217"/>
              <a:gd name="connsiteY162" fmla="*/ 1514021 h 2962327"/>
              <a:gd name="connsiteX163" fmla="*/ 2939912 w 3028217"/>
              <a:gd name="connsiteY163" fmla="*/ 1546406 h 2962327"/>
              <a:gd name="connsiteX164" fmla="*/ 2962772 w 3028217"/>
              <a:gd name="connsiteY164" fmla="*/ 1597841 h 2962327"/>
              <a:gd name="connsiteX165" fmla="*/ 2999919 w 3028217"/>
              <a:gd name="connsiteY165" fmla="*/ 1683566 h 2962327"/>
              <a:gd name="connsiteX166" fmla="*/ 3012302 w 3028217"/>
              <a:gd name="connsiteY166" fmla="*/ 1740716 h 2962327"/>
              <a:gd name="connsiteX167" fmla="*/ 2886572 w 3028217"/>
              <a:gd name="connsiteY167" fmla="*/ 2158864 h 2962327"/>
              <a:gd name="connsiteX168" fmla="*/ 2841805 w 3028217"/>
              <a:gd name="connsiteY168" fmla="*/ 2246493 h 2962327"/>
              <a:gd name="connsiteX169" fmla="*/ 2821802 w 3028217"/>
              <a:gd name="connsiteY169" fmla="*/ 2266496 h 2962327"/>
              <a:gd name="connsiteX170" fmla="*/ 2808467 w 3028217"/>
              <a:gd name="connsiteY170" fmla="*/ 2240778 h 2962327"/>
              <a:gd name="connsiteX171" fmla="*/ 2785607 w 3028217"/>
              <a:gd name="connsiteY171" fmla="*/ 2172198 h 2962327"/>
              <a:gd name="connsiteX172" fmla="*/ 2805609 w 3028217"/>
              <a:gd name="connsiteY172" fmla="*/ 2234111 h 2962327"/>
              <a:gd name="connsiteX173" fmla="*/ 2821802 w 3028217"/>
              <a:gd name="connsiteY173" fmla="*/ 2273164 h 2962327"/>
              <a:gd name="connsiteX174" fmla="*/ 2708455 w 3028217"/>
              <a:gd name="connsiteY174" fmla="*/ 2451281 h 2962327"/>
              <a:gd name="connsiteX175" fmla="*/ 2551292 w 3028217"/>
              <a:gd name="connsiteY175" fmla="*/ 2622731 h 2962327"/>
              <a:gd name="connsiteX176" fmla="*/ 2476997 w 3028217"/>
              <a:gd name="connsiteY176" fmla="*/ 2687501 h 2962327"/>
              <a:gd name="connsiteX177" fmla="*/ 2463662 w 3028217"/>
              <a:gd name="connsiteY177" fmla="*/ 2655116 h 2962327"/>
              <a:gd name="connsiteX178" fmla="*/ 2425562 w 3028217"/>
              <a:gd name="connsiteY178" fmla="*/ 2533196 h 2962327"/>
              <a:gd name="connsiteX179" fmla="*/ 2439849 w 3028217"/>
              <a:gd name="connsiteY179" fmla="*/ 2375081 h 2962327"/>
              <a:gd name="connsiteX180" fmla="*/ 2449374 w 3028217"/>
              <a:gd name="connsiteY180" fmla="*/ 2301739 h 2962327"/>
              <a:gd name="connsiteX181" fmla="*/ 2430324 w 3028217"/>
              <a:gd name="connsiteY181" fmla="*/ 2210298 h 2962327"/>
              <a:gd name="connsiteX182" fmla="*/ 2396987 w 3028217"/>
              <a:gd name="connsiteY182" fmla="*/ 2144576 h 2962327"/>
              <a:gd name="connsiteX183" fmla="*/ 2370317 w 3028217"/>
              <a:gd name="connsiteY183" fmla="*/ 2012178 h 2962327"/>
              <a:gd name="connsiteX184" fmla="*/ 2374127 w 3028217"/>
              <a:gd name="connsiteY184" fmla="*/ 1992176 h 2962327"/>
              <a:gd name="connsiteX185" fmla="*/ 2319834 w 3028217"/>
              <a:gd name="connsiteY185" fmla="*/ 1944551 h 2962327"/>
              <a:gd name="connsiteX186" fmla="*/ 2282687 w 3028217"/>
              <a:gd name="connsiteY186" fmla="*/ 1931216 h 2962327"/>
              <a:gd name="connsiteX187" fmla="*/ 2200772 w 3028217"/>
              <a:gd name="connsiteY187" fmla="*/ 1905498 h 2962327"/>
              <a:gd name="connsiteX188" fmla="*/ 2157909 w 3028217"/>
              <a:gd name="connsiteY188" fmla="*/ 1926453 h 2962327"/>
              <a:gd name="connsiteX189" fmla="*/ 2106474 w 3028217"/>
              <a:gd name="connsiteY189" fmla="*/ 1931216 h 2962327"/>
              <a:gd name="connsiteX190" fmla="*/ 2040752 w 3028217"/>
              <a:gd name="connsiteY190" fmla="*/ 1937883 h 2962327"/>
              <a:gd name="connsiteX191" fmla="*/ 1974077 w 3028217"/>
              <a:gd name="connsiteY191" fmla="*/ 1924548 h 2962327"/>
              <a:gd name="connsiteX192" fmla="*/ 1919784 w 3028217"/>
              <a:gd name="connsiteY192" fmla="*/ 1877876 h 2962327"/>
              <a:gd name="connsiteX193" fmla="*/ 1896924 w 3028217"/>
              <a:gd name="connsiteY193" fmla="*/ 1849301 h 2962327"/>
              <a:gd name="connsiteX194" fmla="*/ 1839774 w 3028217"/>
              <a:gd name="connsiteY194" fmla="*/ 1762623 h 2962327"/>
              <a:gd name="connsiteX195" fmla="*/ 1822629 w 3028217"/>
              <a:gd name="connsiteY195" fmla="*/ 1676898 h 2962327"/>
              <a:gd name="connsiteX196" fmla="*/ 1829297 w 3028217"/>
              <a:gd name="connsiteY196" fmla="*/ 1537833 h 2962327"/>
              <a:gd name="connsiteX197" fmla="*/ 1828344 w 3028217"/>
              <a:gd name="connsiteY197" fmla="*/ 1514973 h 2962327"/>
              <a:gd name="connsiteX198" fmla="*/ 1909307 w 3028217"/>
              <a:gd name="connsiteY198" fmla="*/ 1373051 h 2962327"/>
              <a:gd name="connsiteX199" fmla="*/ 1929309 w 3028217"/>
              <a:gd name="connsiteY199" fmla="*/ 1361621 h 2962327"/>
              <a:gd name="connsiteX200" fmla="*/ 1977887 w 3028217"/>
              <a:gd name="connsiteY200" fmla="*/ 1293041 h 2962327"/>
              <a:gd name="connsiteX201" fmla="*/ 2019797 w 3028217"/>
              <a:gd name="connsiteY201" fmla="*/ 1227318 h 2962327"/>
              <a:gd name="connsiteX202" fmla="*/ 2051229 w 3028217"/>
              <a:gd name="connsiteY202" fmla="*/ 1178741 h 2962327"/>
              <a:gd name="connsiteX203" fmla="*/ 2083614 w 3028217"/>
              <a:gd name="connsiteY203" fmla="*/ 1172073 h 2962327"/>
              <a:gd name="connsiteX204" fmla="*/ 2161719 w 3028217"/>
              <a:gd name="connsiteY204" fmla="*/ 1162548 h 2962327"/>
              <a:gd name="connsiteX205" fmla="*/ 2266494 w 3028217"/>
              <a:gd name="connsiteY205" fmla="*/ 1136831 h 2962327"/>
              <a:gd name="connsiteX206" fmla="*/ 2331264 w 3028217"/>
              <a:gd name="connsiteY206" fmla="*/ 1133021 h 2962327"/>
              <a:gd name="connsiteX207" fmla="*/ 2387462 w 3028217"/>
              <a:gd name="connsiteY207" fmla="*/ 1197791 h 2962327"/>
              <a:gd name="connsiteX208" fmla="*/ 2400797 w 3028217"/>
              <a:gd name="connsiteY208" fmla="*/ 1229223 h 2962327"/>
              <a:gd name="connsiteX209" fmla="*/ 2517002 w 3028217"/>
              <a:gd name="connsiteY209" fmla="*/ 1283516 h 2962327"/>
              <a:gd name="connsiteX210" fmla="*/ 2556055 w 3028217"/>
              <a:gd name="connsiteY210" fmla="*/ 1266371 h 2962327"/>
              <a:gd name="connsiteX211" fmla="*/ 2617967 w 3028217"/>
              <a:gd name="connsiteY211" fmla="*/ 1241606 h 2962327"/>
              <a:gd name="connsiteX212" fmla="*/ 2701787 w 3028217"/>
              <a:gd name="connsiteY212" fmla="*/ 1271133 h 2962327"/>
              <a:gd name="connsiteX213" fmla="*/ 2823707 w 3028217"/>
              <a:gd name="connsiteY213" fmla="*/ 1270181 h 2962327"/>
              <a:gd name="connsiteX214" fmla="*/ 2842757 w 3028217"/>
              <a:gd name="connsiteY214" fmla="*/ 1253988 h 2962327"/>
              <a:gd name="connsiteX215" fmla="*/ 2857997 w 3028217"/>
              <a:gd name="connsiteY215" fmla="*/ 1191123 h 2962327"/>
              <a:gd name="connsiteX216" fmla="*/ 2824659 w 3028217"/>
              <a:gd name="connsiteY216" fmla="*/ 1163501 h 2962327"/>
              <a:gd name="connsiteX217" fmla="*/ 2781797 w 3028217"/>
              <a:gd name="connsiteY217" fmla="*/ 1153023 h 2962327"/>
              <a:gd name="connsiteX218" fmla="*/ 2778142 w 3028217"/>
              <a:gd name="connsiteY218" fmla="*/ 1149005 h 2962327"/>
              <a:gd name="connsiteX219" fmla="*/ 2758579 w 3028217"/>
              <a:gd name="connsiteY219" fmla="*/ 1157637 h 2962327"/>
              <a:gd name="connsiteX220" fmla="*/ 2684641 w 3028217"/>
              <a:gd name="connsiteY220" fmla="*/ 1122543 h 2962327"/>
              <a:gd name="connsiteX221" fmla="*/ 2664638 w 3028217"/>
              <a:gd name="connsiteY221" fmla="*/ 1083491 h 2962327"/>
              <a:gd name="connsiteX222" fmla="*/ 2646541 w 3028217"/>
              <a:gd name="connsiteY222" fmla="*/ 1054916 h 2962327"/>
              <a:gd name="connsiteX223" fmla="*/ 2610346 w 3028217"/>
              <a:gd name="connsiteY223" fmla="*/ 1080633 h 2962327"/>
              <a:gd name="connsiteX224" fmla="*/ 2609202 w 3028217"/>
              <a:gd name="connsiteY224" fmla="*/ 1082346 h 2962327"/>
              <a:gd name="connsiteX225" fmla="*/ 2613204 w 3028217"/>
              <a:gd name="connsiteY225" fmla="*/ 1086348 h 2962327"/>
              <a:gd name="connsiteX226" fmla="*/ 2632254 w 3028217"/>
              <a:gd name="connsiteY226" fmla="*/ 1108255 h 2962327"/>
              <a:gd name="connsiteX227" fmla="*/ 2609394 w 3028217"/>
              <a:gd name="connsiteY227" fmla="*/ 1145403 h 2962327"/>
              <a:gd name="connsiteX228" fmla="*/ 2584629 w 3028217"/>
              <a:gd name="connsiteY228" fmla="*/ 1132068 h 2962327"/>
              <a:gd name="connsiteX229" fmla="*/ 2566055 w 3028217"/>
              <a:gd name="connsiteY229" fmla="*/ 1095397 h 2962327"/>
              <a:gd name="connsiteX230" fmla="*/ 2558490 w 3028217"/>
              <a:gd name="connsiteY230" fmla="*/ 1083461 h 2962327"/>
              <a:gd name="connsiteX231" fmla="*/ 2545576 w 3028217"/>
              <a:gd name="connsiteY231" fmla="*/ 1071108 h 2962327"/>
              <a:gd name="connsiteX232" fmla="*/ 2536051 w 3028217"/>
              <a:gd name="connsiteY232" fmla="*/ 1061583 h 2962327"/>
              <a:gd name="connsiteX233" fmla="*/ 2429371 w 3028217"/>
              <a:gd name="connsiteY233" fmla="*/ 952046 h 2962327"/>
              <a:gd name="connsiteX234" fmla="*/ 2417941 w 3028217"/>
              <a:gd name="connsiteY234" fmla="*/ 944426 h 2962327"/>
              <a:gd name="connsiteX235" fmla="*/ 2407463 w 3028217"/>
              <a:gd name="connsiteY235" fmla="*/ 947283 h 2962327"/>
              <a:gd name="connsiteX236" fmla="*/ 2469376 w 3028217"/>
              <a:gd name="connsiteY236" fmla="*/ 1014911 h 2962327"/>
              <a:gd name="connsiteX237" fmla="*/ 2509381 w 3028217"/>
              <a:gd name="connsiteY237" fmla="*/ 1044438 h 2962327"/>
              <a:gd name="connsiteX238" fmla="*/ 2504618 w 3028217"/>
              <a:gd name="connsiteY238" fmla="*/ 1057773 h 2962327"/>
              <a:gd name="connsiteX239" fmla="*/ 2488426 w 3028217"/>
              <a:gd name="connsiteY239" fmla="*/ 1077776 h 2962327"/>
              <a:gd name="connsiteX240" fmla="*/ 2476996 w 3028217"/>
              <a:gd name="connsiteY240" fmla="*/ 1084443 h 2962327"/>
              <a:gd name="connsiteX241" fmla="*/ 2356028 w 3028217"/>
              <a:gd name="connsiteY241" fmla="*/ 985383 h 2962327"/>
              <a:gd name="connsiteX242" fmla="*/ 2317928 w 3028217"/>
              <a:gd name="connsiteY242" fmla="*/ 978716 h 2962327"/>
              <a:gd name="connsiteX243" fmla="*/ 2295068 w 3028217"/>
              <a:gd name="connsiteY243" fmla="*/ 993003 h 2962327"/>
              <a:gd name="connsiteX244" fmla="*/ 2196008 w 3028217"/>
              <a:gd name="connsiteY244" fmla="*/ 1057773 h 2962327"/>
              <a:gd name="connsiteX245" fmla="*/ 2181721 w 3028217"/>
              <a:gd name="connsiteY245" fmla="*/ 1087301 h 2962327"/>
              <a:gd name="connsiteX246" fmla="*/ 2105521 w 3028217"/>
              <a:gd name="connsiteY246" fmla="*/ 1157786 h 2962327"/>
              <a:gd name="connsiteX247" fmla="*/ 2053133 w 3028217"/>
              <a:gd name="connsiteY247" fmla="*/ 1155881 h 2962327"/>
              <a:gd name="connsiteX248" fmla="*/ 2036941 w 3028217"/>
              <a:gd name="connsiteY248" fmla="*/ 1136831 h 2962327"/>
              <a:gd name="connsiteX249" fmla="*/ 2008366 w 3028217"/>
              <a:gd name="connsiteY249" fmla="*/ 1131116 h 2962327"/>
              <a:gd name="connsiteX250" fmla="*/ 2001698 w 3028217"/>
              <a:gd name="connsiteY250" fmla="*/ 1074918 h 2962327"/>
              <a:gd name="connsiteX251" fmla="*/ 2008366 w 3028217"/>
              <a:gd name="connsiteY251" fmla="*/ 1001576 h 2962327"/>
              <a:gd name="connsiteX252" fmla="*/ 2035988 w 3028217"/>
              <a:gd name="connsiteY252" fmla="*/ 977763 h 2962327"/>
              <a:gd name="connsiteX253" fmla="*/ 2107426 w 3028217"/>
              <a:gd name="connsiteY253" fmla="*/ 983478 h 2962327"/>
              <a:gd name="connsiteX254" fmla="*/ 2148383 w 3028217"/>
              <a:gd name="connsiteY254" fmla="*/ 975858 h 2962327"/>
              <a:gd name="connsiteX255" fmla="*/ 2150288 w 3028217"/>
              <a:gd name="connsiteY255" fmla="*/ 913946 h 2962327"/>
              <a:gd name="connsiteX256" fmla="*/ 2112188 w 3028217"/>
              <a:gd name="connsiteY256" fmla="*/ 876798 h 2962327"/>
              <a:gd name="connsiteX257" fmla="*/ 2096948 w 3028217"/>
              <a:gd name="connsiteY257" fmla="*/ 862511 h 2962327"/>
              <a:gd name="connsiteX258" fmla="*/ 2118856 w 3028217"/>
              <a:gd name="connsiteY258" fmla="*/ 849176 h 2962327"/>
              <a:gd name="connsiteX259" fmla="*/ 2206486 w 3028217"/>
              <a:gd name="connsiteY259" fmla="*/ 810123 h 2962327"/>
              <a:gd name="connsiteX260" fmla="*/ 2308403 w 3028217"/>
              <a:gd name="connsiteY260" fmla="*/ 731066 h 2962327"/>
              <a:gd name="connsiteX261" fmla="*/ 2321738 w 3028217"/>
              <a:gd name="connsiteY261" fmla="*/ 708206 h 2962327"/>
              <a:gd name="connsiteX262" fmla="*/ 2311261 w 3028217"/>
              <a:gd name="connsiteY262" fmla="*/ 679631 h 2962327"/>
              <a:gd name="connsiteX263" fmla="*/ 2320786 w 3028217"/>
              <a:gd name="connsiteY263" fmla="*/ 643436 h 2962327"/>
              <a:gd name="connsiteX264" fmla="*/ 2338883 w 3028217"/>
              <a:gd name="connsiteY264" fmla="*/ 638673 h 2962327"/>
              <a:gd name="connsiteX265" fmla="*/ 2343646 w 3028217"/>
              <a:gd name="connsiteY265" fmla="*/ 675821 h 2962327"/>
              <a:gd name="connsiteX266" fmla="*/ 2348408 w 3028217"/>
              <a:gd name="connsiteY266" fmla="*/ 699633 h 2962327"/>
              <a:gd name="connsiteX267" fmla="*/ 2376031 w 3028217"/>
              <a:gd name="connsiteY267" fmla="*/ 706301 h 2962327"/>
              <a:gd name="connsiteX268" fmla="*/ 2385556 w 3028217"/>
              <a:gd name="connsiteY268" fmla="*/ 704396 h 2962327"/>
              <a:gd name="connsiteX269" fmla="*/ 2454136 w 3028217"/>
              <a:gd name="connsiteY269" fmla="*/ 698681 h 2962327"/>
              <a:gd name="connsiteX270" fmla="*/ 2476996 w 3028217"/>
              <a:gd name="connsiteY270" fmla="*/ 692013 h 2962327"/>
              <a:gd name="connsiteX271" fmla="*/ 2517953 w 3028217"/>
              <a:gd name="connsiteY271" fmla="*/ 648198 h 2962327"/>
              <a:gd name="connsiteX272" fmla="*/ 2563673 w 3028217"/>
              <a:gd name="connsiteY272" fmla="*/ 626291 h 2962327"/>
              <a:gd name="connsiteX273" fmla="*/ 2554148 w 3028217"/>
              <a:gd name="connsiteY273" fmla="*/ 585333 h 2962327"/>
              <a:gd name="connsiteX274" fmla="*/ 2572928 w 3028217"/>
              <a:gd name="connsiteY274" fmla="*/ 573708 h 2962327"/>
              <a:gd name="connsiteX275" fmla="*/ 2586098 w 3028217"/>
              <a:gd name="connsiteY275" fmla="*/ 571735 h 2962327"/>
              <a:gd name="connsiteX276" fmla="*/ 2586726 w 3028217"/>
              <a:gd name="connsiteY276" fmla="*/ 571671 h 2962327"/>
              <a:gd name="connsiteX277" fmla="*/ 2624633 w 3028217"/>
              <a:gd name="connsiteY277" fmla="*/ 568188 h 2962327"/>
              <a:gd name="connsiteX278" fmla="*/ 2630348 w 3028217"/>
              <a:gd name="connsiteY278" fmla="*/ 563426 h 2962327"/>
              <a:gd name="connsiteX279" fmla="*/ 2633206 w 3028217"/>
              <a:gd name="connsiteY279" fmla="*/ 563426 h 2962327"/>
              <a:gd name="connsiteX280" fmla="*/ 2626538 w 3028217"/>
              <a:gd name="connsiteY280" fmla="*/ 563426 h 2962327"/>
              <a:gd name="connsiteX281" fmla="*/ 2593082 w 3028217"/>
              <a:gd name="connsiteY281" fmla="*/ 570689 h 2962327"/>
              <a:gd name="connsiteX282" fmla="*/ 2586098 w 3028217"/>
              <a:gd name="connsiteY282" fmla="*/ 571735 h 2962327"/>
              <a:gd name="connsiteX283" fmla="*/ 2574151 w 3028217"/>
              <a:gd name="connsiteY283" fmla="*/ 572951 h 2962327"/>
              <a:gd name="connsiteX284" fmla="*/ 2572928 w 3028217"/>
              <a:gd name="connsiteY284" fmla="*/ 573708 h 2962327"/>
              <a:gd name="connsiteX285" fmla="*/ 2558911 w 3028217"/>
              <a:gd name="connsiteY285" fmla="*/ 575808 h 2962327"/>
              <a:gd name="connsiteX286" fmla="*/ 2506523 w 3028217"/>
              <a:gd name="connsiteY286" fmla="*/ 541518 h 2962327"/>
              <a:gd name="connsiteX287" fmla="*/ 2512238 w 3028217"/>
              <a:gd name="connsiteY287" fmla="*/ 480558 h 2962327"/>
              <a:gd name="connsiteX288" fmla="*/ 2533193 w 3028217"/>
              <a:gd name="connsiteY288" fmla="*/ 458651 h 2962327"/>
              <a:gd name="connsiteX289" fmla="*/ 2534146 w 3028217"/>
              <a:gd name="connsiteY289" fmla="*/ 440553 h 2962327"/>
              <a:gd name="connsiteX290" fmla="*/ 2513191 w 3028217"/>
              <a:gd name="connsiteY290" fmla="*/ 445316 h 2962327"/>
              <a:gd name="connsiteX291" fmla="*/ 2464613 w 3028217"/>
              <a:gd name="connsiteY291" fmla="*/ 509133 h 2962327"/>
              <a:gd name="connsiteX292" fmla="*/ 2467471 w 3028217"/>
              <a:gd name="connsiteY292" fmla="*/ 551996 h 2962327"/>
              <a:gd name="connsiteX293" fmla="*/ 2468423 w 3028217"/>
              <a:gd name="connsiteY293" fmla="*/ 597716 h 2962327"/>
              <a:gd name="connsiteX294" fmla="*/ 2453183 w 3028217"/>
              <a:gd name="connsiteY294" fmla="*/ 638673 h 2962327"/>
              <a:gd name="connsiteX295" fmla="*/ 2423656 w 3028217"/>
              <a:gd name="connsiteY295" fmla="*/ 676773 h 2962327"/>
              <a:gd name="connsiteX296" fmla="*/ 2389366 w 3028217"/>
              <a:gd name="connsiteY296" fmla="*/ 683441 h 2962327"/>
              <a:gd name="connsiteX297" fmla="*/ 2383651 w 3028217"/>
              <a:gd name="connsiteY297" fmla="*/ 659628 h 2962327"/>
              <a:gd name="connsiteX298" fmla="*/ 2367458 w 3028217"/>
              <a:gd name="connsiteY298" fmla="*/ 627243 h 2962327"/>
              <a:gd name="connsiteX299" fmla="*/ 2308403 w 3028217"/>
              <a:gd name="connsiteY299" fmla="*/ 612003 h 2962327"/>
              <a:gd name="connsiteX300" fmla="*/ 2270303 w 3028217"/>
              <a:gd name="connsiteY300" fmla="*/ 571046 h 2962327"/>
              <a:gd name="connsiteX301" fmla="*/ 2260778 w 3028217"/>
              <a:gd name="connsiteY301" fmla="*/ 543423 h 2962327"/>
              <a:gd name="connsiteX302" fmla="*/ 2259826 w 3028217"/>
              <a:gd name="connsiteY302" fmla="*/ 522468 h 2962327"/>
              <a:gd name="connsiteX303" fmla="*/ 2390318 w 3028217"/>
              <a:gd name="connsiteY303" fmla="*/ 385308 h 2962327"/>
              <a:gd name="connsiteX304" fmla="*/ 2416988 w 3028217"/>
              <a:gd name="connsiteY304" fmla="*/ 357686 h 2962327"/>
              <a:gd name="connsiteX305" fmla="*/ 2417941 w 3028217"/>
              <a:gd name="connsiteY305" fmla="*/ 351971 h 2962327"/>
              <a:gd name="connsiteX306" fmla="*/ 2424608 w 3028217"/>
              <a:gd name="connsiteY306" fmla="*/ 353876 h 2962327"/>
              <a:gd name="connsiteX307" fmla="*/ 2452245 w 3028217"/>
              <a:gd name="connsiteY307" fmla="*/ 336582 h 2962327"/>
              <a:gd name="connsiteX308" fmla="*/ 2471113 w 3028217"/>
              <a:gd name="connsiteY308" fmla="*/ 336025 h 2962327"/>
              <a:gd name="connsiteX309" fmla="*/ 761544 w 3028217"/>
              <a:gd name="connsiteY309" fmla="*/ 194808 h 2962327"/>
              <a:gd name="connsiteX310" fmla="*/ 773926 w 3028217"/>
              <a:gd name="connsiteY310" fmla="*/ 216716 h 2962327"/>
              <a:gd name="connsiteX311" fmla="*/ 773926 w 3028217"/>
              <a:gd name="connsiteY311" fmla="*/ 278628 h 2962327"/>
              <a:gd name="connsiteX312" fmla="*/ 687249 w 3028217"/>
              <a:gd name="connsiteY312" fmla="*/ 293868 h 2962327"/>
              <a:gd name="connsiteX313" fmla="*/ 671056 w 3028217"/>
              <a:gd name="connsiteY313" fmla="*/ 292916 h 2962327"/>
              <a:gd name="connsiteX314" fmla="*/ 640576 w 3028217"/>
              <a:gd name="connsiteY314" fmla="*/ 298631 h 2962327"/>
              <a:gd name="connsiteX315" fmla="*/ 603429 w 3028217"/>
              <a:gd name="connsiteY315" fmla="*/ 291011 h 2962327"/>
              <a:gd name="connsiteX316" fmla="*/ 715824 w 3028217"/>
              <a:gd name="connsiteY316" fmla="*/ 211953 h 2962327"/>
              <a:gd name="connsiteX317" fmla="*/ 727254 w 3028217"/>
              <a:gd name="connsiteY317" fmla="*/ 215763 h 2962327"/>
              <a:gd name="connsiteX318" fmla="*/ 761544 w 3028217"/>
              <a:gd name="connsiteY318" fmla="*/ 194808 h 2962327"/>
              <a:gd name="connsiteX319" fmla="*/ 873343 w 3028217"/>
              <a:gd name="connsiteY319" fmla="*/ 184331 h 2962327"/>
              <a:gd name="connsiteX320" fmla="*/ 891083 w 3028217"/>
              <a:gd name="connsiteY320" fmla="*/ 191951 h 2962327"/>
              <a:gd name="connsiteX321" fmla="*/ 888226 w 3028217"/>
              <a:gd name="connsiteY321" fmla="*/ 217668 h 2962327"/>
              <a:gd name="connsiteX322" fmla="*/ 879241 w 3028217"/>
              <a:gd name="connsiteY322" fmla="*/ 234820 h 2962327"/>
              <a:gd name="connsiteX323" fmla="*/ 895370 w 3028217"/>
              <a:gd name="connsiteY323" fmla="*/ 235036 h 2962327"/>
              <a:gd name="connsiteX324" fmla="*/ 899656 w 3028217"/>
              <a:gd name="connsiteY324" fmla="*/ 266246 h 2962327"/>
              <a:gd name="connsiteX325" fmla="*/ 892988 w 3028217"/>
              <a:gd name="connsiteY325" fmla="*/ 303393 h 2962327"/>
              <a:gd name="connsiteX326" fmla="*/ 905371 w 3028217"/>
              <a:gd name="connsiteY326" fmla="*/ 303393 h 2962327"/>
              <a:gd name="connsiteX327" fmla="*/ 915848 w 3028217"/>
              <a:gd name="connsiteY327" fmla="*/ 337683 h 2962327"/>
              <a:gd name="connsiteX328" fmla="*/ 946328 w 3028217"/>
              <a:gd name="connsiteY328" fmla="*/ 324348 h 2962327"/>
              <a:gd name="connsiteX329" fmla="*/ 973409 w 3028217"/>
              <a:gd name="connsiteY329" fmla="*/ 303804 h 2962327"/>
              <a:gd name="connsiteX330" fmla="*/ 975260 w 3028217"/>
              <a:gd name="connsiteY330" fmla="*/ 292796 h 2962327"/>
              <a:gd name="connsiteX331" fmla="*/ 965378 w 3028217"/>
              <a:gd name="connsiteY331" fmla="*/ 281485 h 2962327"/>
              <a:gd name="connsiteX332" fmla="*/ 962521 w 3028217"/>
              <a:gd name="connsiteY332" fmla="*/ 233860 h 2962327"/>
              <a:gd name="connsiteX333" fmla="*/ 1013956 w 3028217"/>
              <a:gd name="connsiteY333" fmla="*/ 203380 h 2962327"/>
              <a:gd name="connsiteX334" fmla="*/ 1028243 w 3028217"/>
              <a:gd name="connsiteY334" fmla="*/ 200165 h 2962327"/>
              <a:gd name="connsiteX335" fmla="*/ 1042531 w 3028217"/>
              <a:gd name="connsiteY335" fmla="*/ 206238 h 2962327"/>
              <a:gd name="connsiteX336" fmla="*/ 1016813 w 3028217"/>
              <a:gd name="connsiteY336" fmla="*/ 234813 h 2962327"/>
              <a:gd name="connsiteX337" fmla="*/ 1075868 w 3028217"/>
              <a:gd name="connsiteY337" fmla="*/ 204333 h 2962327"/>
              <a:gd name="connsiteX338" fmla="*/ 1095871 w 3028217"/>
              <a:gd name="connsiteY338" fmla="*/ 204333 h 2962327"/>
              <a:gd name="connsiteX339" fmla="*/ 1099681 w 3028217"/>
              <a:gd name="connsiteY339" fmla="*/ 232908 h 2962327"/>
              <a:gd name="connsiteX340" fmla="*/ 1133971 w 3028217"/>
              <a:gd name="connsiteY340" fmla="*/ 231003 h 2962327"/>
              <a:gd name="connsiteX341" fmla="*/ 1151116 w 3028217"/>
              <a:gd name="connsiteY341" fmla="*/ 238623 h 2962327"/>
              <a:gd name="connsiteX342" fmla="*/ 1205408 w 3028217"/>
              <a:gd name="connsiteY342" fmla="*/ 287200 h 2962327"/>
              <a:gd name="connsiteX343" fmla="*/ 1198741 w 3028217"/>
              <a:gd name="connsiteY343" fmla="*/ 334825 h 2962327"/>
              <a:gd name="connsiteX344" fmla="*/ 1248271 w 3028217"/>
              <a:gd name="connsiteY344" fmla="*/ 377688 h 2962327"/>
              <a:gd name="connsiteX345" fmla="*/ 1246366 w 3028217"/>
              <a:gd name="connsiteY345" fmla="*/ 402453 h 2962327"/>
              <a:gd name="connsiteX346" fmla="*/ 1187311 w 3028217"/>
              <a:gd name="connsiteY346" fmla="*/ 402453 h 2962327"/>
              <a:gd name="connsiteX347" fmla="*/ 1171118 w 3028217"/>
              <a:gd name="connsiteY347" fmla="*/ 396738 h 2962327"/>
              <a:gd name="connsiteX348" fmla="*/ 1171118 w 3028217"/>
              <a:gd name="connsiteY348" fmla="*/ 431028 h 2962327"/>
              <a:gd name="connsiteX349" fmla="*/ 1151116 w 3028217"/>
              <a:gd name="connsiteY349" fmla="*/ 479605 h 2962327"/>
              <a:gd name="connsiteX350" fmla="*/ 1136828 w 3028217"/>
              <a:gd name="connsiteY350" fmla="*/ 476748 h 2962327"/>
              <a:gd name="connsiteX351" fmla="*/ 1136828 w 3028217"/>
              <a:gd name="connsiteY351" fmla="*/ 487225 h 2962327"/>
              <a:gd name="connsiteX352" fmla="*/ 1118731 w 3028217"/>
              <a:gd name="connsiteY352" fmla="*/ 497703 h 2962327"/>
              <a:gd name="connsiteX353" fmla="*/ 1066343 w 3028217"/>
              <a:gd name="connsiteY353" fmla="*/ 455793 h 2962327"/>
              <a:gd name="connsiteX354" fmla="*/ 1016813 w 3028217"/>
              <a:gd name="connsiteY354" fmla="*/ 433885 h 2962327"/>
              <a:gd name="connsiteX355" fmla="*/ 996811 w 3028217"/>
              <a:gd name="connsiteY355" fmla="*/ 428170 h 2962327"/>
              <a:gd name="connsiteX356" fmla="*/ 1013003 w 3028217"/>
              <a:gd name="connsiteY356" fmla="*/ 411978 h 2962327"/>
              <a:gd name="connsiteX357" fmla="*/ 1109206 w 3028217"/>
              <a:gd name="connsiteY357" fmla="*/ 369115 h 2962327"/>
              <a:gd name="connsiteX358" fmla="*/ 1089203 w 3028217"/>
              <a:gd name="connsiteY358" fmla="*/ 307203 h 2962327"/>
              <a:gd name="connsiteX359" fmla="*/ 1077773 w 3028217"/>
              <a:gd name="connsiteY359" fmla="*/ 291010 h 2962327"/>
              <a:gd name="connsiteX360" fmla="*/ 1016813 w 3028217"/>
              <a:gd name="connsiteY360" fmla="*/ 292915 h 2962327"/>
              <a:gd name="connsiteX361" fmla="*/ 1007169 w 3028217"/>
              <a:gd name="connsiteY361" fmla="*/ 296011 h 2962327"/>
              <a:gd name="connsiteX362" fmla="*/ 1007866 w 3028217"/>
              <a:gd name="connsiteY362" fmla="*/ 302667 h 2962327"/>
              <a:gd name="connsiteX363" fmla="*/ 1009193 w 3028217"/>
              <a:gd name="connsiteY363" fmla="*/ 303393 h 2962327"/>
              <a:gd name="connsiteX364" fmla="*/ 962521 w 3028217"/>
              <a:gd name="connsiteY364" fmla="*/ 370068 h 2962327"/>
              <a:gd name="connsiteX365" fmla="*/ 905371 w 3028217"/>
              <a:gd name="connsiteY365" fmla="*/ 371973 h 2962327"/>
              <a:gd name="connsiteX366" fmla="*/ 868223 w 3028217"/>
              <a:gd name="connsiteY366" fmla="*/ 410073 h 2962327"/>
              <a:gd name="connsiteX367" fmla="*/ 836791 w 3028217"/>
              <a:gd name="connsiteY367" fmla="*/ 426266 h 2962327"/>
              <a:gd name="connsiteX368" fmla="*/ 816788 w 3028217"/>
              <a:gd name="connsiteY368" fmla="*/ 424361 h 2962327"/>
              <a:gd name="connsiteX369" fmla="*/ 677723 w 3028217"/>
              <a:gd name="connsiteY369" fmla="*/ 507228 h 2962327"/>
              <a:gd name="connsiteX370" fmla="*/ 668198 w 3028217"/>
              <a:gd name="connsiteY370" fmla="*/ 553901 h 2962327"/>
              <a:gd name="connsiteX371" fmla="*/ 662483 w 3028217"/>
              <a:gd name="connsiteY371" fmla="*/ 586286 h 2962327"/>
              <a:gd name="connsiteX372" fmla="*/ 716776 w 3028217"/>
              <a:gd name="connsiteY372" fmla="*/ 612956 h 2962327"/>
              <a:gd name="connsiteX373" fmla="*/ 771068 w 3028217"/>
              <a:gd name="connsiteY373" fmla="*/ 645341 h 2962327"/>
              <a:gd name="connsiteX374" fmla="*/ 782498 w 3028217"/>
              <a:gd name="connsiteY374" fmla="*/ 667248 h 2962327"/>
              <a:gd name="connsiteX375" fmla="*/ 772973 w 3028217"/>
              <a:gd name="connsiteY375" fmla="*/ 726303 h 2962327"/>
              <a:gd name="connsiteX376" fmla="*/ 805358 w 3028217"/>
              <a:gd name="connsiteY376" fmla="*/ 736781 h 2962327"/>
              <a:gd name="connsiteX377" fmla="*/ 828218 w 3028217"/>
              <a:gd name="connsiteY377" fmla="*/ 689156 h 2962327"/>
              <a:gd name="connsiteX378" fmla="*/ 858698 w 3028217"/>
              <a:gd name="connsiteY378" fmla="*/ 652961 h 2962327"/>
              <a:gd name="connsiteX379" fmla="*/ 901561 w 3028217"/>
              <a:gd name="connsiteY379" fmla="*/ 573903 h 2962327"/>
              <a:gd name="connsiteX380" fmla="*/ 904418 w 3028217"/>
              <a:gd name="connsiteY380" fmla="*/ 561521 h 2962327"/>
              <a:gd name="connsiteX381" fmla="*/ 953948 w 3028217"/>
              <a:gd name="connsiteY381" fmla="*/ 491988 h 2962327"/>
              <a:gd name="connsiteX382" fmla="*/ 968236 w 3028217"/>
              <a:gd name="connsiteY382" fmla="*/ 478653 h 2962327"/>
              <a:gd name="connsiteX383" fmla="*/ 1049198 w 3028217"/>
              <a:gd name="connsiteY383" fmla="*/ 512943 h 2962327"/>
              <a:gd name="connsiteX384" fmla="*/ 1063486 w 3028217"/>
              <a:gd name="connsiteY384" fmla="*/ 539613 h 2962327"/>
              <a:gd name="connsiteX385" fmla="*/ 1067296 w 3028217"/>
              <a:gd name="connsiteY385" fmla="*/ 583428 h 2962327"/>
              <a:gd name="connsiteX386" fmla="*/ 1112063 w 3028217"/>
              <a:gd name="connsiteY386" fmla="*/ 568188 h 2962327"/>
              <a:gd name="connsiteX387" fmla="*/ 1146353 w 3028217"/>
              <a:gd name="connsiteY387" fmla="*/ 580571 h 2962327"/>
              <a:gd name="connsiteX388" fmla="*/ 1151116 w 3028217"/>
              <a:gd name="connsiteY388" fmla="*/ 616766 h 2962327"/>
              <a:gd name="connsiteX389" fmla="*/ 1193026 w 3028217"/>
              <a:gd name="connsiteY389" fmla="*/ 684393 h 2962327"/>
              <a:gd name="connsiteX390" fmla="*/ 1182905 w 3028217"/>
              <a:gd name="connsiteY390" fmla="*/ 697847 h 2962327"/>
              <a:gd name="connsiteX391" fmla="*/ 1179024 w 3028217"/>
              <a:gd name="connsiteY391" fmla="*/ 699159 h 2962327"/>
              <a:gd name="connsiteX392" fmla="*/ 1177845 w 3028217"/>
              <a:gd name="connsiteY392" fmla="*/ 699023 h 2962327"/>
              <a:gd name="connsiteX393" fmla="*/ 1166356 w 3028217"/>
              <a:gd name="connsiteY393" fmla="*/ 703443 h 2962327"/>
              <a:gd name="connsiteX394" fmla="*/ 1179024 w 3028217"/>
              <a:gd name="connsiteY394" fmla="*/ 699159 h 2962327"/>
              <a:gd name="connsiteX395" fmla="*/ 1188263 w 3028217"/>
              <a:gd name="connsiteY395" fmla="*/ 700229 h 2962327"/>
              <a:gd name="connsiteX396" fmla="*/ 1207313 w 3028217"/>
              <a:gd name="connsiteY396" fmla="*/ 712016 h 2962327"/>
              <a:gd name="connsiteX397" fmla="*/ 1205051 w 3028217"/>
              <a:gd name="connsiteY397" fmla="*/ 754402 h 2962327"/>
              <a:gd name="connsiteX398" fmla="*/ 1180854 w 3028217"/>
              <a:gd name="connsiteY398" fmla="*/ 787924 h 2962327"/>
              <a:gd name="connsiteX399" fmla="*/ 1187073 w 3028217"/>
              <a:gd name="connsiteY399" fmla="*/ 807504 h 2962327"/>
              <a:gd name="connsiteX400" fmla="*/ 1206361 w 3028217"/>
              <a:gd name="connsiteY400" fmla="*/ 814886 h 2962327"/>
              <a:gd name="connsiteX401" fmla="*/ 1213981 w 3028217"/>
              <a:gd name="connsiteY401" fmla="*/ 828221 h 2962327"/>
              <a:gd name="connsiteX402" fmla="*/ 1172071 w 3028217"/>
              <a:gd name="connsiteY402" fmla="*/ 862511 h 2962327"/>
              <a:gd name="connsiteX403" fmla="*/ 1115874 w 3028217"/>
              <a:gd name="connsiteY403" fmla="*/ 854891 h 2962327"/>
              <a:gd name="connsiteX404" fmla="*/ 1148259 w 3028217"/>
              <a:gd name="connsiteY404" fmla="*/ 807266 h 2962327"/>
              <a:gd name="connsiteX405" fmla="*/ 1173024 w 3028217"/>
              <a:gd name="connsiteY405" fmla="*/ 780596 h 2962327"/>
              <a:gd name="connsiteX406" fmla="*/ 1173125 w 3028217"/>
              <a:gd name="connsiteY406" fmla="*/ 780684 h 2962327"/>
              <a:gd name="connsiteX407" fmla="*/ 1174333 w 3028217"/>
              <a:gd name="connsiteY407" fmla="*/ 770475 h 2962327"/>
              <a:gd name="connsiteX408" fmla="*/ 1163498 w 3028217"/>
              <a:gd name="connsiteY408" fmla="*/ 767261 h 2962327"/>
              <a:gd name="connsiteX409" fmla="*/ 1124446 w 3028217"/>
              <a:gd name="connsiteY409" fmla="*/ 787263 h 2962327"/>
              <a:gd name="connsiteX410" fmla="*/ 1043483 w 3028217"/>
              <a:gd name="connsiteY410" fmla="*/ 789168 h 2962327"/>
              <a:gd name="connsiteX411" fmla="*/ 993953 w 3028217"/>
              <a:gd name="connsiteY411" fmla="*/ 794883 h 2962327"/>
              <a:gd name="connsiteX412" fmla="*/ 959663 w 3028217"/>
              <a:gd name="connsiteY412" fmla="*/ 814886 h 2962327"/>
              <a:gd name="connsiteX413" fmla="*/ 929183 w 3028217"/>
              <a:gd name="connsiteY413" fmla="*/ 839651 h 2962327"/>
              <a:gd name="connsiteX414" fmla="*/ 925100 w 3028217"/>
              <a:gd name="connsiteY414" fmla="*/ 843462 h 2962327"/>
              <a:gd name="connsiteX415" fmla="*/ 915848 w 3028217"/>
              <a:gd name="connsiteY415" fmla="*/ 851081 h 2962327"/>
              <a:gd name="connsiteX416" fmla="*/ 912991 w 3028217"/>
              <a:gd name="connsiteY416" fmla="*/ 851081 h 2962327"/>
              <a:gd name="connsiteX417" fmla="*/ 914896 w 3028217"/>
              <a:gd name="connsiteY417" fmla="*/ 852986 h 2962327"/>
              <a:gd name="connsiteX418" fmla="*/ 925100 w 3028217"/>
              <a:gd name="connsiteY418" fmla="*/ 843462 h 2962327"/>
              <a:gd name="connsiteX419" fmla="*/ 932041 w 3028217"/>
              <a:gd name="connsiteY419" fmla="*/ 837746 h 2962327"/>
              <a:gd name="connsiteX420" fmla="*/ 972998 w 3028217"/>
              <a:gd name="connsiteY420" fmla="*/ 820601 h 2962327"/>
              <a:gd name="connsiteX421" fmla="*/ 992048 w 3028217"/>
              <a:gd name="connsiteY421" fmla="*/ 814886 h 2962327"/>
              <a:gd name="connsiteX422" fmla="*/ 1023481 w 3028217"/>
              <a:gd name="connsiteY422" fmla="*/ 819648 h 2962327"/>
              <a:gd name="connsiteX423" fmla="*/ 1005383 w 3028217"/>
              <a:gd name="connsiteY423" fmla="*/ 842508 h 2962327"/>
              <a:gd name="connsiteX424" fmla="*/ 1006336 w 3028217"/>
              <a:gd name="connsiteY424" fmla="*/ 854891 h 2962327"/>
              <a:gd name="connsiteX425" fmla="*/ 1005383 w 3028217"/>
              <a:gd name="connsiteY425" fmla="*/ 889181 h 2962327"/>
              <a:gd name="connsiteX426" fmla="*/ 984428 w 3028217"/>
              <a:gd name="connsiteY426" fmla="*/ 910136 h 2962327"/>
              <a:gd name="connsiteX427" fmla="*/ 952043 w 3028217"/>
              <a:gd name="connsiteY427" fmla="*/ 916803 h 2962327"/>
              <a:gd name="connsiteX428" fmla="*/ 899656 w 3028217"/>
              <a:gd name="connsiteY428" fmla="*/ 938711 h 2962327"/>
              <a:gd name="connsiteX429" fmla="*/ 855841 w 3028217"/>
              <a:gd name="connsiteY429" fmla="*/ 985383 h 2962327"/>
              <a:gd name="connsiteX430" fmla="*/ 831076 w 3028217"/>
              <a:gd name="connsiteY430" fmla="*/ 1003481 h 2962327"/>
              <a:gd name="connsiteX431" fmla="*/ 738683 w 3028217"/>
              <a:gd name="connsiteY431" fmla="*/ 1081586 h 2962327"/>
              <a:gd name="connsiteX432" fmla="*/ 711061 w 3028217"/>
              <a:gd name="connsiteY432" fmla="*/ 1115876 h 2962327"/>
              <a:gd name="connsiteX433" fmla="*/ 666293 w 3028217"/>
              <a:gd name="connsiteY433" fmla="*/ 1175883 h 2962327"/>
              <a:gd name="connsiteX434" fmla="*/ 585331 w 3028217"/>
              <a:gd name="connsiteY434" fmla="*/ 1230176 h 2962327"/>
              <a:gd name="connsiteX435" fmla="*/ 559613 w 3028217"/>
              <a:gd name="connsiteY435" fmla="*/ 1297803 h 2962327"/>
              <a:gd name="connsiteX436" fmla="*/ 557708 w 3028217"/>
              <a:gd name="connsiteY436" fmla="*/ 1386386 h 2962327"/>
              <a:gd name="connsiteX437" fmla="*/ 542468 w 3028217"/>
              <a:gd name="connsiteY437" fmla="*/ 1407341 h 2962327"/>
              <a:gd name="connsiteX438" fmla="*/ 528181 w 3028217"/>
              <a:gd name="connsiteY438" fmla="*/ 1387338 h 2962327"/>
              <a:gd name="connsiteX439" fmla="*/ 519608 w 3028217"/>
              <a:gd name="connsiteY439" fmla="*/ 1320663 h 2962327"/>
              <a:gd name="connsiteX440" fmla="*/ 488176 w 3028217"/>
              <a:gd name="connsiteY440" fmla="*/ 1283516 h 2962327"/>
              <a:gd name="connsiteX441" fmla="*/ 429121 w 3028217"/>
              <a:gd name="connsiteY441" fmla="*/ 1267323 h 2962327"/>
              <a:gd name="connsiteX442" fmla="*/ 409118 w 3028217"/>
              <a:gd name="connsiteY442" fmla="*/ 1268276 h 2962327"/>
              <a:gd name="connsiteX443" fmla="*/ 336728 w 3028217"/>
              <a:gd name="connsiteY443" fmla="*/ 1284468 h 2962327"/>
              <a:gd name="connsiteX444" fmla="*/ 215761 w 3028217"/>
              <a:gd name="connsiteY444" fmla="*/ 1373051 h 2962327"/>
              <a:gd name="connsiteX445" fmla="*/ 189091 w 3028217"/>
              <a:gd name="connsiteY445" fmla="*/ 1441631 h 2962327"/>
              <a:gd name="connsiteX446" fmla="*/ 196711 w 3028217"/>
              <a:gd name="connsiteY446" fmla="*/ 1544501 h 2962327"/>
              <a:gd name="connsiteX447" fmla="*/ 244336 w 3028217"/>
              <a:gd name="connsiteY447" fmla="*/ 1573076 h 2962327"/>
              <a:gd name="connsiteX448" fmla="*/ 320536 w 3028217"/>
              <a:gd name="connsiteY448" fmla="*/ 1514973 h 2962327"/>
              <a:gd name="connsiteX449" fmla="*/ 387211 w 3028217"/>
              <a:gd name="connsiteY449" fmla="*/ 1494971 h 2962327"/>
              <a:gd name="connsiteX450" fmla="*/ 389116 w 3028217"/>
              <a:gd name="connsiteY450" fmla="*/ 1515926 h 2962327"/>
              <a:gd name="connsiteX451" fmla="*/ 340538 w 3028217"/>
              <a:gd name="connsiteY451" fmla="*/ 1624511 h 2962327"/>
              <a:gd name="connsiteX452" fmla="*/ 354826 w 3028217"/>
              <a:gd name="connsiteY452" fmla="*/ 1644513 h 2962327"/>
              <a:gd name="connsiteX453" fmla="*/ 410071 w 3028217"/>
              <a:gd name="connsiteY453" fmla="*/ 1645466 h 2962327"/>
              <a:gd name="connsiteX454" fmla="*/ 439598 w 3028217"/>
              <a:gd name="connsiteY454" fmla="*/ 1687376 h 2962327"/>
              <a:gd name="connsiteX455" fmla="*/ 426263 w 3028217"/>
              <a:gd name="connsiteY455" fmla="*/ 1743573 h 2962327"/>
              <a:gd name="connsiteX456" fmla="*/ 450076 w 3028217"/>
              <a:gd name="connsiteY456" fmla="*/ 1813106 h 2962327"/>
              <a:gd name="connsiteX457" fmla="*/ 499606 w 3028217"/>
              <a:gd name="connsiteY457" fmla="*/ 1812153 h 2962327"/>
              <a:gd name="connsiteX458" fmla="*/ 536753 w 3028217"/>
              <a:gd name="connsiteY458" fmla="*/ 1818821 h 2962327"/>
              <a:gd name="connsiteX459" fmla="*/ 577711 w 3028217"/>
              <a:gd name="connsiteY459" fmla="*/ 1813106 h 2962327"/>
              <a:gd name="connsiteX460" fmla="*/ 661531 w 3028217"/>
              <a:gd name="connsiteY460" fmla="*/ 1754051 h 2962327"/>
              <a:gd name="connsiteX461" fmla="*/ 672008 w 3028217"/>
              <a:gd name="connsiteY461" fmla="*/ 1763576 h 2962327"/>
              <a:gd name="connsiteX462" fmla="*/ 695821 w 3028217"/>
              <a:gd name="connsiteY462" fmla="*/ 1768338 h 2962327"/>
              <a:gd name="connsiteX463" fmla="*/ 741541 w 3028217"/>
              <a:gd name="connsiteY463" fmla="*/ 1772148 h 2962327"/>
              <a:gd name="connsiteX464" fmla="*/ 832028 w 3028217"/>
              <a:gd name="connsiteY464" fmla="*/ 1788341 h 2962327"/>
              <a:gd name="connsiteX465" fmla="*/ 865366 w 3028217"/>
              <a:gd name="connsiteY465" fmla="*/ 1796913 h 2962327"/>
              <a:gd name="connsiteX466" fmla="*/ 910133 w 3028217"/>
              <a:gd name="connsiteY466" fmla="*/ 1838823 h 2962327"/>
              <a:gd name="connsiteX467" fmla="*/ 1047293 w 3028217"/>
              <a:gd name="connsiteY467" fmla="*/ 1918833 h 2962327"/>
              <a:gd name="connsiteX468" fmla="*/ 1116826 w 3028217"/>
              <a:gd name="connsiteY468" fmla="*/ 2036943 h 2962327"/>
              <a:gd name="connsiteX469" fmla="*/ 1106348 w 3028217"/>
              <a:gd name="connsiteY469" fmla="*/ 2056946 h 2962327"/>
              <a:gd name="connsiteX470" fmla="*/ 1104443 w 3028217"/>
              <a:gd name="connsiteY470" fmla="*/ 2099808 h 2962327"/>
              <a:gd name="connsiteX471" fmla="*/ 1124446 w 3028217"/>
              <a:gd name="connsiteY471" fmla="*/ 2102666 h 2962327"/>
              <a:gd name="connsiteX472" fmla="*/ 1193026 w 3028217"/>
              <a:gd name="connsiteY472" fmla="*/ 2077901 h 2962327"/>
              <a:gd name="connsiteX473" fmla="*/ 1280656 w 3028217"/>
              <a:gd name="connsiteY473" fmla="*/ 2123621 h 2962327"/>
              <a:gd name="connsiteX474" fmla="*/ 1387336 w 3028217"/>
              <a:gd name="connsiteY474" fmla="*/ 2172198 h 2962327"/>
              <a:gd name="connsiteX475" fmla="*/ 1434008 w 3028217"/>
              <a:gd name="connsiteY475" fmla="*/ 2199821 h 2962327"/>
              <a:gd name="connsiteX476" fmla="*/ 1430198 w 3028217"/>
              <a:gd name="connsiteY476" fmla="*/ 2282688 h 2962327"/>
              <a:gd name="connsiteX477" fmla="*/ 1370191 w 3028217"/>
              <a:gd name="connsiteY477" fmla="*/ 2373176 h 2962327"/>
              <a:gd name="connsiteX478" fmla="*/ 1358761 w 3028217"/>
              <a:gd name="connsiteY478" fmla="*/ 2423658 h 2962327"/>
              <a:gd name="connsiteX479" fmla="*/ 1327328 w 3028217"/>
              <a:gd name="connsiteY479" fmla="*/ 2600823 h 2962327"/>
              <a:gd name="connsiteX480" fmla="*/ 1293991 w 3028217"/>
              <a:gd name="connsiteY480" fmla="*/ 2626541 h 2962327"/>
              <a:gd name="connsiteX481" fmla="*/ 1218743 w 3028217"/>
              <a:gd name="connsiteY481" fmla="*/ 2661783 h 2962327"/>
              <a:gd name="connsiteX482" fmla="*/ 1193026 w 3028217"/>
              <a:gd name="connsiteY482" fmla="*/ 2710361 h 2962327"/>
              <a:gd name="connsiteX483" fmla="*/ 1164451 w 3028217"/>
              <a:gd name="connsiteY483" fmla="*/ 2832281 h 2962327"/>
              <a:gd name="connsiteX484" fmla="*/ 1122541 w 3028217"/>
              <a:gd name="connsiteY484" fmla="*/ 2910386 h 2962327"/>
              <a:gd name="connsiteX485" fmla="*/ 1095871 w 3028217"/>
              <a:gd name="connsiteY485" fmla="*/ 2929436 h 2962327"/>
              <a:gd name="connsiteX486" fmla="*/ 1061581 w 3028217"/>
              <a:gd name="connsiteY486" fmla="*/ 2922768 h 2962327"/>
              <a:gd name="connsiteX487" fmla="*/ 1047293 w 3028217"/>
              <a:gd name="connsiteY487" fmla="*/ 2929436 h 2962327"/>
              <a:gd name="connsiteX488" fmla="*/ 1061581 w 3028217"/>
              <a:gd name="connsiteY488" fmla="*/ 2956106 h 2962327"/>
              <a:gd name="connsiteX489" fmla="*/ 1040626 w 3028217"/>
              <a:gd name="connsiteY489" fmla="*/ 2959916 h 2962327"/>
              <a:gd name="connsiteX490" fmla="*/ 783451 w 3028217"/>
              <a:gd name="connsiteY490" fmla="*/ 2850378 h 2962327"/>
              <a:gd name="connsiteX491" fmla="*/ 752971 w 3028217"/>
              <a:gd name="connsiteY491" fmla="*/ 2805611 h 2962327"/>
              <a:gd name="connsiteX492" fmla="*/ 737731 w 3028217"/>
              <a:gd name="connsiteY492" fmla="*/ 2765606 h 2962327"/>
              <a:gd name="connsiteX493" fmla="*/ 721538 w 3028217"/>
              <a:gd name="connsiteY493" fmla="*/ 2564628 h 2962327"/>
              <a:gd name="connsiteX494" fmla="*/ 670103 w 3028217"/>
              <a:gd name="connsiteY494" fmla="*/ 2492238 h 2962327"/>
              <a:gd name="connsiteX495" fmla="*/ 539611 w 3028217"/>
              <a:gd name="connsiteY495" fmla="*/ 2337933 h 2962327"/>
              <a:gd name="connsiteX496" fmla="*/ 473888 w 3028217"/>
              <a:gd name="connsiteY496" fmla="*/ 2221728 h 2962327"/>
              <a:gd name="connsiteX497" fmla="*/ 468173 w 3028217"/>
              <a:gd name="connsiteY497" fmla="*/ 2148386 h 2962327"/>
              <a:gd name="connsiteX498" fmla="*/ 471983 w 3028217"/>
              <a:gd name="connsiteY498" fmla="*/ 2122668 h 2962327"/>
              <a:gd name="connsiteX499" fmla="*/ 493891 w 3028217"/>
              <a:gd name="connsiteY499" fmla="*/ 2021703 h 2962327"/>
              <a:gd name="connsiteX500" fmla="*/ 538658 w 3028217"/>
              <a:gd name="connsiteY500" fmla="*/ 1907403 h 2962327"/>
              <a:gd name="connsiteX501" fmla="*/ 524371 w 3028217"/>
              <a:gd name="connsiteY501" fmla="*/ 1854063 h 2962327"/>
              <a:gd name="connsiteX502" fmla="*/ 499606 w 3028217"/>
              <a:gd name="connsiteY502" fmla="*/ 1853111 h 2962327"/>
              <a:gd name="connsiteX503" fmla="*/ 459601 w 3028217"/>
              <a:gd name="connsiteY503" fmla="*/ 1860731 h 2962327"/>
              <a:gd name="connsiteX504" fmla="*/ 408166 w 3028217"/>
              <a:gd name="connsiteY504" fmla="*/ 1827393 h 2962327"/>
              <a:gd name="connsiteX505" fmla="*/ 354826 w 3028217"/>
              <a:gd name="connsiteY505" fmla="*/ 1742621 h 2962327"/>
              <a:gd name="connsiteX506" fmla="*/ 322441 w 3028217"/>
              <a:gd name="connsiteY506" fmla="*/ 1715951 h 2962327"/>
              <a:gd name="connsiteX507" fmla="*/ 234811 w 3028217"/>
              <a:gd name="connsiteY507" fmla="*/ 1658801 h 2962327"/>
              <a:gd name="connsiteX508" fmla="*/ 206236 w 3028217"/>
              <a:gd name="connsiteY508" fmla="*/ 1644513 h 2962327"/>
              <a:gd name="connsiteX509" fmla="*/ 116701 w 3028217"/>
              <a:gd name="connsiteY509" fmla="*/ 1622606 h 2962327"/>
              <a:gd name="connsiteX510" fmla="*/ 28118 w 3028217"/>
              <a:gd name="connsiteY510" fmla="*/ 1557836 h 2962327"/>
              <a:gd name="connsiteX511" fmla="*/ 12878 w 3028217"/>
              <a:gd name="connsiteY511" fmla="*/ 1499733 h 2962327"/>
              <a:gd name="connsiteX512" fmla="*/ 10021 w 3028217"/>
              <a:gd name="connsiteY512" fmla="*/ 1446393 h 2962327"/>
              <a:gd name="connsiteX513" fmla="*/ 5258 w 3028217"/>
              <a:gd name="connsiteY513" fmla="*/ 1410198 h 2962327"/>
              <a:gd name="connsiteX514" fmla="*/ 45263 w 3028217"/>
              <a:gd name="connsiteY514" fmla="*/ 1105398 h 2962327"/>
              <a:gd name="connsiteX515" fmla="*/ 304343 w 3028217"/>
              <a:gd name="connsiteY515" fmla="*/ 581523 h 2962327"/>
              <a:gd name="connsiteX516" fmla="*/ 548183 w 3028217"/>
              <a:gd name="connsiteY516" fmla="*/ 329111 h 2962327"/>
              <a:gd name="connsiteX517" fmla="*/ 617716 w 3028217"/>
              <a:gd name="connsiteY517" fmla="*/ 317681 h 2962327"/>
              <a:gd name="connsiteX518" fmla="*/ 631051 w 3028217"/>
              <a:gd name="connsiteY518" fmla="*/ 309108 h 2962327"/>
              <a:gd name="connsiteX519" fmla="*/ 692011 w 3028217"/>
              <a:gd name="connsiteY519" fmla="*/ 299583 h 2962327"/>
              <a:gd name="connsiteX520" fmla="*/ 756781 w 3028217"/>
              <a:gd name="connsiteY520" fmla="*/ 316728 h 2962327"/>
              <a:gd name="connsiteX521" fmla="*/ 780593 w 3028217"/>
              <a:gd name="connsiteY521" fmla="*/ 315776 h 2962327"/>
              <a:gd name="connsiteX522" fmla="*/ 797738 w 3028217"/>
              <a:gd name="connsiteY522" fmla="*/ 314823 h 2962327"/>
              <a:gd name="connsiteX523" fmla="*/ 831076 w 3028217"/>
              <a:gd name="connsiteY523" fmla="*/ 316728 h 2962327"/>
              <a:gd name="connsiteX524" fmla="*/ 841553 w 3028217"/>
              <a:gd name="connsiteY524" fmla="*/ 277676 h 2962327"/>
              <a:gd name="connsiteX525" fmla="*/ 852031 w 3028217"/>
              <a:gd name="connsiteY525" fmla="*/ 259578 h 2962327"/>
              <a:gd name="connsiteX526" fmla="*/ 867152 w 3028217"/>
              <a:gd name="connsiteY526" fmla="*/ 248624 h 2962327"/>
              <a:gd name="connsiteX527" fmla="*/ 876026 w 3028217"/>
              <a:gd name="connsiteY527" fmla="*/ 238011 h 2962327"/>
              <a:gd name="connsiteX528" fmla="*/ 858921 w 3028217"/>
              <a:gd name="connsiteY528" fmla="*/ 241392 h 2962327"/>
              <a:gd name="connsiteX529" fmla="*/ 821551 w 3028217"/>
              <a:gd name="connsiteY529" fmla="*/ 210048 h 2962327"/>
              <a:gd name="connsiteX530" fmla="*/ 857746 w 3028217"/>
              <a:gd name="connsiteY530" fmla="*/ 190998 h 2962327"/>
              <a:gd name="connsiteX531" fmla="*/ 873343 w 3028217"/>
              <a:gd name="connsiteY531" fmla="*/ 184331 h 2962327"/>
              <a:gd name="connsiteX532" fmla="*/ 798215 w 3028217"/>
              <a:gd name="connsiteY532" fmla="*/ 181949 h 2962327"/>
              <a:gd name="connsiteX533" fmla="*/ 805359 w 3028217"/>
              <a:gd name="connsiteY533" fmla="*/ 187188 h 2962327"/>
              <a:gd name="connsiteX534" fmla="*/ 795834 w 3028217"/>
              <a:gd name="connsiteY534" fmla="*/ 196713 h 2962327"/>
              <a:gd name="connsiteX535" fmla="*/ 788214 w 3028217"/>
              <a:gd name="connsiteY535" fmla="*/ 182426 h 2962327"/>
              <a:gd name="connsiteX536" fmla="*/ 798215 w 3028217"/>
              <a:gd name="connsiteY536" fmla="*/ 181949 h 2962327"/>
              <a:gd name="connsiteX537" fmla="*/ 938708 w 3028217"/>
              <a:gd name="connsiteY537" fmla="*/ 121466 h 2962327"/>
              <a:gd name="connsiteX538" fmla="*/ 952043 w 3028217"/>
              <a:gd name="connsiteY538" fmla="*/ 141468 h 2962327"/>
              <a:gd name="connsiteX539" fmla="*/ 951037 w 3028217"/>
              <a:gd name="connsiteY539" fmla="*/ 142501 h 2962327"/>
              <a:gd name="connsiteX540" fmla="*/ 953949 w 3028217"/>
              <a:gd name="connsiteY540" fmla="*/ 140516 h 2962327"/>
              <a:gd name="connsiteX541" fmla="*/ 952996 w 3028217"/>
              <a:gd name="connsiteY541" fmla="*/ 148136 h 2962327"/>
              <a:gd name="connsiteX542" fmla="*/ 952996 w 3028217"/>
              <a:gd name="connsiteY542" fmla="*/ 169091 h 2962327"/>
              <a:gd name="connsiteX543" fmla="*/ 944424 w 3028217"/>
              <a:gd name="connsiteY543" fmla="*/ 159804 h 2962327"/>
              <a:gd name="connsiteX544" fmla="*/ 933131 w 3028217"/>
              <a:gd name="connsiteY544" fmla="*/ 154863 h 2962327"/>
              <a:gd name="connsiteX545" fmla="*/ 931088 w 3028217"/>
              <a:gd name="connsiteY545" fmla="*/ 155756 h 2962327"/>
              <a:gd name="connsiteX546" fmla="*/ 930136 w 3028217"/>
              <a:gd name="connsiteY546" fmla="*/ 155756 h 2962327"/>
              <a:gd name="connsiteX547" fmla="*/ 918706 w 3028217"/>
              <a:gd name="connsiteY547" fmla="*/ 144326 h 2962327"/>
              <a:gd name="connsiteX548" fmla="*/ 931088 w 3028217"/>
              <a:gd name="connsiteY548" fmla="*/ 122418 h 2962327"/>
              <a:gd name="connsiteX549" fmla="*/ 938708 w 3028217"/>
              <a:gd name="connsiteY549" fmla="*/ 121466 h 2962327"/>
              <a:gd name="connsiteX550" fmla="*/ 925373 w 3028217"/>
              <a:gd name="connsiteY550" fmla="*/ 107178 h 2962327"/>
              <a:gd name="connsiteX551" fmla="*/ 938708 w 3028217"/>
              <a:gd name="connsiteY551" fmla="*/ 121465 h 2962327"/>
              <a:gd name="connsiteX552" fmla="*/ 935851 w 3028217"/>
              <a:gd name="connsiteY552" fmla="*/ 121465 h 2962327"/>
              <a:gd name="connsiteX553" fmla="*/ 932993 w 3028217"/>
              <a:gd name="connsiteY553" fmla="*/ 121465 h 2962327"/>
              <a:gd name="connsiteX554" fmla="*/ 901561 w 3028217"/>
              <a:gd name="connsiteY554" fmla="*/ 123370 h 2962327"/>
              <a:gd name="connsiteX555" fmla="*/ 925373 w 3028217"/>
              <a:gd name="connsiteY555" fmla="*/ 107178 h 2962327"/>
              <a:gd name="connsiteX556" fmla="*/ 1021576 w 3028217"/>
              <a:gd name="connsiteY556" fmla="*/ 71936 h 2962327"/>
              <a:gd name="connsiteX557" fmla="*/ 1031101 w 3028217"/>
              <a:gd name="connsiteY557" fmla="*/ 97653 h 2962327"/>
              <a:gd name="connsiteX558" fmla="*/ 1000621 w 3028217"/>
              <a:gd name="connsiteY558" fmla="*/ 92891 h 2962327"/>
              <a:gd name="connsiteX559" fmla="*/ 1007288 w 3028217"/>
              <a:gd name="connsiteY559" fmla="*/ 79556 h 2962327"/>
              <a:gd name="connsiteX560" fmla="*/ 1021576 w 3028217"/>
              <a:gd name="connsiteY560" fmla="*/ 71936 h 2962327"/>
              <a:gd name="connsiteX561" fmla="*/ 1113849 w 3028217"/>
              <a:gd name="connsiteY561" fmla="*/ 40265 h 2962327"/>
              <a:gd name="connsiteX562" fmla="*/ 1159689 w 3028217"/>
              <a:gd name="connsiteY562" fmla="*/ 51933 h 2962327"/>
              <a:gd name="connsiteX563" fmla="*/ 1151116 w 3028217"/>
              <a:gd name="connsiteY563" fmla="*/ 84318 h 2962327"/>
              <a:gd name="connsiteX564" fmla="*/ 1111111 w 3028217"/>
              <a:gd name="connsiteY564" fmla="*/ 92891 h 2962327"/>
              <a:gd name="connsiteX565" fmla="*/ 1070153 w 3028217"/>
              <a:gd name="connsiteY565" fmla="*/ 58601 h 2962327"/>
              <a:gd name="connsiteX566" fmla="*/ 1113849 w 3028217"/>
              <a:gd name="connsiteY566" fmla="*/ 40265 h 2962327"/>
              <a:gd name="connsiteX567" fmla="*/ 1400760 w 3028217"/>
              <a:gd name="connsiteY567" fmla="*/ 96 h 2962327"/>
              <a:gd name="connsiteX568" fmla="*/ 1476871 w 3028217"/>
              <a:gd name="connsiteY568" fmla="*/ 5260 h 2962327"/>
              <a:gd name="connsiteX569" fmla="*/ 1611174 w 3028217"/>
              <a:gd name="connsiteY569" fmla="*/ 9070 h 2962327"/>
              <a:gd name="connsiteX570" fmla="*/ 1619746 w 3028217"/>
              <a:gd name="connsiteY570" fmla="*/ 17643 h 2962327"/>
              <a:gd name="connsiteX571" fmla="*/ 1646416 w 3028217"/>
              <a:gd name="connsiteY571" fmla="*/ 28120 h 2962327"/>
              <a:gd name="connsiteX572" fmla="*/ 1667371 w 3028217"/>
              <a:gd name="connsiteY572" fmla="*/ 31930 h 2962327"/>
              <a:gd name="connsiteX573" fmla="*/ 1742261 w 3028217"/>
              <a:gd name="connsiteY573" fmla="*/ 11690 h 2962327"/>
              <a:gd name="connsiteX574" fmla="*/ 1820723 w 3028217"/>
              <a:gd name="connsiteY574" fmla="*/ 30025 h 2962327"/>
              <a:gd name="connsiteX575" fmla="*/ 1901686 w 3028217"/>
              <a:gd name="connsiteY575" fmla="*/ 45265 h 2962327"/>
              <a:gd name="connsiteX576" fmla="*/ 1894066 w 3028217"/>
              <a:gd name="connsiteY576" fmla="*/ 69078 h 2962327"/>
              <a:gd name="connsiteX577" fmla="*/ 1955978 w 3028217"/>
              <a:gd name="connsiteY577" fmla="*/ 55743 h 2962327"/>
              <a:gd name="connsiteX578" fmla="*/ 1954073 w 3028217"/>
              <a:gd name="connsiteY578" fmla="*/ 71935 h 2962327"/>
              <a:gd name="connsiteX579" fmla="*/ 1935976 w 3028217"/>
              <a:gd name="connsiteY579" fmla="*/ 103368 h 2962327"/>
              <a:gd name="connsiteX580" fmla="*/ 1949311 w 3028217"/>
              <a:gd name="connsiteY580" fmla="*/ 161470 h 2962327"/>
              <a:gd name="connsiteX581" fmla="*/ 1894066 w 3028217"/>
              <a:gd name="connsiteY581" fmla="*/ 171948 h 2962327"/>
              <a:gd name="connsiteX582" fmla="*/ 1913116 w 3028217"/>
              <a:gd name="connsiteY582" fmla="*/ 183378 h 2962327"/>
              <a:gd name="connsiteX583" fmla="*/ 1907401 w 3028217"/>
              <a:gd name="connsiteY583" fmla="*/ 196713 h 2962327"/>
              <a:gd name="connsiteX584" fmla="*/ 1873111 w 3028217"/>
              <a:gd name="connsiteY584" fmla="*/ 245290 h 2962327"/>
              <a:gd name="connsiteX585" fmla="*/ 1866443 w 3028217"/>
              <a:gd name="connsiteY585" fmla="*/ 267198 h 2962327"/>
              <a:gd name="connsiteX586" fmla="*/ 1851203 w 3028217"/>
              <a:gd name="connsiteY586" fmla="*/ 270055 h 2962327"/>
              <a:gd name="connsiteX587" fmla="*/ 1866443 w 3028217"/>
              <a:gd name="connsiteY587" fmla="*/ 313870 h 2962327"/>
              <a:gd name="connsiteX588" fmla="*/ 1843583 w 3028217"/>
              <a:gd name="connsiteY588" fmla="*/ 319585 h 2962327"/>
              <a:gd name="connsiteX589" fmla="*/ 1819771 w 3028217"/>
              <a:gd name="connsiteY589" fmla="*/ 300535 h 2962327"/>
              <a:gd name="connsiteX590" fmla="*/ 1788338 w 3028217"/>
              <a:gd name="connsiteY590" fmla="*/ 313870 h 2962327"/>
              <a:gd name="connsiteX591" fmla="*/ 1800721 w 3028217"/>
              <a:gd name="connsiteY591" fmla="*/ 315775 h 2962327"/>
              <a:gd name="connsiteX592" fmla="*/ 1823581 w 3028217"/>
              <a:gd name="connsiteY592" fmla="*/ 314823 h 2962327"/>
              <a:gd name="connsiteX593" fmla="*/ 1833106 w 3028217"/>
              <a:gd name="connsiteY593" fmla="*/ 317680 h 2962327"/>
              <a:gd name="connsiteX594" fmla="*/ 1838821 w 3028217"/>
              <a:gd name="connsiteY594" fmla="*/ 334825 h 2962327"/>
              <a:gd name="connsiteX595" fmla="*/ 1715948 w 3028217"/>
              <a:gd name="connsiteY595" fmla="*/ 370068 h 2962327"/>
              <a:gd name="connsiteX596" fmla="*/ 1691183 w 3028217"/>
              <a:gd name="connsiteY596" fmla="*/ 379593 h 2962327"/>
              <a:gd name="connsiteX597" fmla="*/ 1586408 w 3028217"/>
              <a:gd name="connsiteY597" fmla="*/ 430075 h 2962327"/>
              <a:gd name="connsiteX598" fmla="*/ 1542593 w 3028217"/>
              <a:gd name="connsiteY598" fmla="*/ 468175 h 2962327"/>
              <a:gd name="connsiteX599" fmla="*/ 1480681 w 3028217"/>
              <a:gd name="connsiteY599" fmla="*/ 555805 h 2962327"/>
              <a:gd name="connsiteX600" fmla="*/ 1462583 w 3028217"/>
              <a:gd name="connsiteY600" fmla="*/ 562473 h 2962327"/>
              <a:gd name="connsiteX601" fmla="*/ 1385431 w 3028217"/>
              <a:gd name="connsiteY601" fmla="*/ 462460 h 2962327"/>
              <a:gd name="connsiteX602" fmla="*/ 1379716 w 3028217"/>
              <a:gd name="connsiteY602" fmla="*/ 398643 h 2962327"/>
              <a:gd name="connsiteX603" fmla="*/ 1441628 w 3028217"/>
              <a:gd name="connsiteY603" fmla="*/ 335778 h 2962327"/>
              <a:gd name="connsiteX604" fmla="*/ 1449248 w 3028217"/>
              <a:gd name="connsiteY604" fmla="*/ 321490 h 2962327"/>
              <a:gd name="connsiteX605" fmla="*/ 1461631 w 3028217"/>
              <a:gd name="connsiteY605" fmla="*/ 300535 h 2962327"/>
              <a:gd name="connsiteX606" fmla="*/ 1412101 w 3028217"/>
              <a:gd name="connsiteY606" fmla="*/ 280533 h 2962327"/>
              <a:gd name="connsiteX607" fmla="*/ 1434961 w 3028217"/>
              <a:gd name="connsiteY607" fmla="*/ 215763 h 2962327"/>
              <a:gd name="connsiteX608" fmla="*/ 1371143 w 3028217"/>
              <a:gd name="connsiteY608" fmla="*/ 160518 h 2962327"/>
              <a:gd name="connsiteX609" fmla="*/ 1331138 w 3028217"/>
              <a:gd name="connsiteY609" fmla="*/ 162423 h 2962327"/>
              <a:gd name="connsiteX610" fmla="*/ 1303516 w 3028217"/>
              <a:gd name="connsiteY610" fmla="*/ 150040 h 2962327"/>
              <a:gd name="connsiteX611" fmla="*/ 1313993 w 3028217"/>
              <a:gd name="connsiteY611" fmla="*/ 130038 h 2962327"/>
              <a:gd name="connsiteX612" fmla="*/ 1313041 w 3028217"/>
              <a:gd name="connsiteY612" fmla="*/ 121465 h 2962327"/>
              <a:gd name="connsiteX613" fmla="*/ 1323518 w 3028217"/>
              <a:gd name="connsiteY613" fmla="*/ 96700 h 2962327"/>
              <a:gd name="connsiteX614" fmla="*/ 1387336 w 3028217"/>
              <a:gd name="connsiteY614" fmla="*/ 88128 h 2962327"/>
              <a:gd name="connsiteX615" fmla="*/ 1394003 w 3028217"/>
              <a:gd name="connsiteY615" fmla="*/ 68125 h 2962327"/>
              <a:gd name="connsiteX616" fmla="*/ 1445438 w 3028217"/>
              <a:gd name="connsiteY616" fmla="*/ 41455 h 2962327"/>
              <a:gd name="connsiteX617" fmla="*/ 1471104 w 3028217"/>
              <a:gd name="connsiteY617" fmla="*/ 35589 h 2962327"/>
              <a:gd name="connsiteX618" fmla="*/ 1469608 w 3028217"/>
              <a:gd name="connsiteY618" fmla="*/ 35026 h 2962327"/>
              <a:gd name="connsiteX619" fmla="*/ 1456869 w 3028217"/>
              <a:gd name="connsiteY619" fmla="*/ 34788 h 2962327"/>
              <a:gd name="connsiteX620" fmla="*/ 1365429 w 3028217"/>
              <a:gd name="connsiteY620" fmla="*/ 60505 h 2962327"/>
              <a:gd name="connsiteX621" fmla="*/ 1208266 w 3028217"/>
              <a:gd name="connsiteY621" fmla="*/ 122418 h 2962327"/>
              <a:gd name="connsiteX622" fmla="*/ 1175881 w 3028217"/>
              <a:gd name="connsiteY622" fmla="*/ 122418 h 2962327"/>
              <a:gd name="connsiteX623" fmla="*/ 1187311 w 3028217"/>
              <a:gd name="connsiteY623" fmla="*/ 142420 h 2962327"/>
              <a:gd name="connsiteX624" fmla="*/ 1180644 w 3028217"/>
              <a:gd name="connsiteY624" fmla="*/ 149088 h 2962327"/>
              <a:gd name="connsiteX625" fmla="*/ 1158647 w 3028217"/>
              <a:gd name="connsiteY625" fmla="*/ 153642 h 2962327"/>
              <a:gd name="connsiteX626" fmla="*/ 1143520 w 3028217"/>
              <a:gd name="connsiteY626" fmla="*/ 152466 h 2962327"/>
              <a:gd name="connsiteX627" fmla="*/ 1148259 w 3028217"/>
              <a:gd name="connsiteY627" fmla="*/ 153731 h 2962327"/>
              <a:gd name="connsiteX628" fmla="*/ 1152069 w 3028217"/>
              <a:gd name="connsiteY628" fmla="*/ 175758 h 2962327"/>
              <a:gd name="connsiteX629" fmla="*/ 1029196 w 3028217"/>
              <a:gd name="connsiteY629" fmla="*/ 182425 h 2962327"/>
              <a:gd name="connsiteX630" fmla="*/ 1006336 w 3028217"/>
              <a:gd name="connsiteY630" fmla="*/ 148135 h 2962327"/>
              <a:gd name="connsiteX631" fmla="*/ 995859 w 3028217"/>
              <a:gd name="connsiteY631" fmla="*/ 134800 h 2962327"/>
              <a:gd name="connsiteX632" fmla="*/ 987286 w 3028217"/>
              <a:gd name="connsiteY632" fmla="*/ 114798 h 2962327"/>
              <a:gd name="connsiteX633" fmla="*/ 1049199 w 3028217"/>
              <a:gd name="connsiteY633" fmla="*/ 134800 h 2962327"/>
              <a:gd name="connsiteX634" fmla="*/ 1064439 w 3028217"/>
              <a:gd name="connsiteY634" fmla="*/ 149088 h 2962327"/>
              <a:gd name="connsiteX635" fmla="*/ 1095871 w 3028217"/>
              <a:gd name="connsiteY635" fmla="*/ 149326 h 2962327"/>
              <a:gd name="connsiteX636" fmla="*/ 1106484 w 3028217"/>
              <a:gd name="connsiteY636" fmla="*/ 148924 h 2962327"/>
              <a:gd name="connsiteX637" fmla="*/ 1093014 w 3028217"/>
              <a:gd name="connsiteY637" fmla="*/ 149088 h 2962327"/>
              <a:gd name="connsiteX638" fmla="*/ 1062534 w 3028217"/>
              <a:gd name="connsiteY638" fmla="*/ 131943 h 2962327"/>
              <a:gd name="connsiteX639" fmla="*/ 1133971 w 3028217"/>
              <a:gd name="connsiteY639" fmla="*/ 110988 h 2962327"/>
              <a:gd name="connsiteX640" fmla="*/ 1158736 w 3028217"/>
              <a:gd name="connsiteY640" fmla="*/ 88128 h 2962327"/>
              <a:gd name="connsiteX641" fmla="*/ 1173024 w 3028217"/>
              <a:gd name="connsiteY641" fmla="*/ 73840 h 2962327"/>
              <a:gd name="connsiteX642" fmla="*/ 1214934 w 3028217"/>
              <a:gd name="connsiteY642" fmla="*/ 54790 h 2962327"/>
              <a:gd name="connsiteX643" fmla="*/ 1275894 w 3028217"/>
              <a:gd name="connsiteY643" fmla="*/ 44313 h 2962327"/>
              <a:gd name="connsiteX644" fmla="*/ 1211124 w 3028217"/>
              <a:gd name="connsiteY644" fmla="*/ 51933 h 2962327"/>
              <a:gd name="connsiteX645" fmla="*/ 1174929 w 3028217"/>
              <a:gd name="connsiteY645" fmla="*/ 39550 h 2962327"/>
              <a:gd name="connsiteX646" fmla="*/ 1174929 w 3028217"/>
              <a:gd name="connsiteY646" fmla="*/ 26215 h 2962327"/>
              <a:gd name="connsiteX647" fmla="*/ 1400760 w 3028217"/>
              <a:gd name="connsiteY647" fmla="*/ 96 h 296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</a:cxnLst>
            <a:rect l="l" t="t" r="r" b="b"/>
            <a:pathLst>
              <a:path w="3028217" h="2962327">
                <a:moveTo>
                  <a:pt x="2863236" y="2049564"/>
                </a:moveTo>
                <a:cubicBezTo>
                  <a:pt x="2854902" y="2049564"/>
                  <a:pt x="2847996" y="2053612"/>
                  <a:pt x="2844662" y="2065518"/>
                </a:cubicBezTo>
                <a:cubicBezTo>
                  <a:pt x="2840852" y="2080758"/>
                  <a:pt x="2821802" y="2104571"/>
                  <a:pt x="2847519" y="2116953"/>
                </a:cubicBezTo>
                <a:cubicBezTo>
                  <a:pt x="2878000" y="2131241"/>
                  <a:pt x="2877047" y="2098856"/>
                  <a:pt x="2887525" y="2084568"/>
                </a:cubicBezTo>
                <a:cubicBezTo>
                  <a:pt x="2888477" y="2083616"/>
                  <a:pt x="2889430" y="2080758"/>
                  <a:pt x="2890382" y="2078853"/>
                </a:cubicBezTo>
                <a:cubicBezTo>
                  <a:pt x="2895144" y="2071233"/>
                  <a:pt x="2896097" y="2064566"/>
                  <a:pt x="2890382" y="2057898"/>
                </a:cubicBezTo>
                <a:cubicBezTo>
                  <a:pt x="2881334" y="2053612"/>
                  <a:pt x="2871571" y="2049564"/>
                  <a:pt x="2863236" y="2049564"/>
                </a:cubicBezTo>
                <a:close/>
                <a:moveTo>
                  <a:pt x="2453184" y="1703568"/>
                </a:moveTo>
                <a:cubicBezTo>
                  <a:pt x="2446516" y="1700711"/>
                  <a:pt x="2442706" y="1708331"/>
                  <a:pt x="2444611" y="1714046"/>
                </a:cubicBezTo>
                <a:cubicBezTo>
                  <a:pt x="2448421" y="1725476"/>
                  <a:pt x="2452231" y="1738811"/>
                  <a:pt x="2467471" y="1740716"/>
                </a:cubicBezTo>
                <a:cubicBezTo>
                  <a:pt x="2475091" y="1741668"/>
                  <a:pt x="2480806" y="1736906"/>
                  <a:pt x="2482711" y="1728333"/>
                </a:cubicBezTo>
                <a:cubicBezTo>
                  <a:pt x="2473186" y="1720713"/>
                  <a:pt x="2463661" y="1710236"/>
                  <a:pt x="2453184" y="1703568"/>
                </a:cubicBezTo>
                <a:close/>
                <a:moveTo>
                  <a:pt x="802501" y="1583553"/>
                </a:moveTo>
                <a:cubicBezTo>
                  <a:pt x="805359" y="1585458"/>
                  <a:pt x="811074" y="1586410"/>
                  <a:pt x="812026" y="1589268"/>
                </a:cubicBezTo>
                <a:cubicBezTo>
                  <a:pt x="814884" y="1596888"/>
                  <a:pt x="807264" y="1597840"/>
                  <a:pt x="802501" y="1599745"/>
                </a:cubicBezTo>
                <a:cubicBezTo>
                  <a:pt x="797739" y="1601650"/>
                  <a:pt x="792976" y="1598793"/>
                  <a:pt x="792024" y="1594030"/>
                </a:cubicBezTo>
                <a:cubicBezTo>
                  <a:pt x="788214" y="1586410"/>
                  <a:pt x="794881" y="1585458"/>
                  <a:pt x="802501" y="1583553"/>
                </a:cubicBezTo>
                <a:close/>
                <a:moveTo>
                  <a:pt x="573901" y="1577838"/>
                </a:moveTo>
                <a:cubicBezTo>
                  <a:pt x="581521" y="1579743"/>
                  <a:pt x="588189" y="1582600"/>
                  <a:pt x="592951" y="1589268"/>
                </a:cubicBezTo>
                <a:cubicBezTo>
                  <a:pt x="592951" y="1594982"/>
                  <a:pt x="589141" y="1596888"/>
                  <a:pt x="584379" y="1596888"/>
                </a:cubicBezTo>
                <a:cubicBezTo>
                  <a:pt x="575806" y="1597840"/>
                  <a:pt x="568186" y="1595935"/>
                  <a:pt x="565329" y="1587363"/>
                </a:cubicBezTo>
                <a:cubicBezTo>
                  <a:pt x="562471" y="1580695"/>
                  <a:pt x="568186" y="1576885"/>
                  <a:pt x="573901" y="1577838"/>
                </a:cubicBezTo>
                <a:close/>
                <a:moveTo>
                  <a:pt x="698678" y="1550216"/>
                </a:moveTo>
                <a:cubicBezTo>
                  <a:pt x="729158" y="1545453"/>
                  <a:pt x="746303" y="1560693"/>
                  <a:pt x="763448" y="1592126"/>
                </a:cubicBezTo>
                <a:cubicBezTo>
                  <a:pt x="731063" y="1576886"/>
                  <a:pt x="706298" y="1611176"/>
                  <a:pt x="678676" y="1592126"/>
                </a:cubicBezTo>
                <a:cubicBezTo>
                  <a:pt x="675818" y="1573076"/>
                  <a:pt x="667246" y="1551168"/>
                  <a:pt x="698678" y="1550216"/>
                </a:cubicBezTo>
                <a:close/>
                <a:moveTo>
                  <a:pt x="492939" y="1460681"/>
                </a:moveTo>
                <a:cubicBezTo>
                  <a:pt x="518656" y="1456871"/>
                  <a:pt x="541516" y="1464491"/>
                  <a:pt x="562471" y="1479731"/>
                </a:cubicBezTo>
                <a:cubicBezTo>
                  <a:pt x="590094" y="1499733"/>
                  <a:pt x="618669" y="1515926"/>
                  <a:pt x="646291" y="1537833"/>
                </a:cubicBezTo>
                <a:cubicBezTo>
                  <a:pt x="620574" y="1545453"/>
                  <a:pt x="593904" y="1560693"/>
                  <a:pt x="577711" y="1525451"/>
                </a:cubicBezTo>
                <a:cubicBezTo>
                  <a:pt x="567234" y="1503543"/>
                  <a:pt x="541516" y="1503543"/>
                  <a:pt x="527229" y="1487351"/>
                </a:cubicBezTo>
                <a:lnTo>
                  <a:pt x="525032" y="1486533"/>
                </a:lnTo>
                <a:lnTo>
                  <a:pt x="527229" y="1488303"/>
                </a:lnTo>
                <a:cubicBezTo>
                  <a:pt x="502464" y="1486398"/>
                  <a:pt x="475794" y="1465443"/>
                  <a:pt x="451029" y="1494971"/>
                </a:cubicBezTo>
                <a:cubicBezTo>
                  <a:pt x="453886" y="1467348"/>
                  <a:pt x="471984" y="1461633"/>
                  <a:pt x="492939" y="1460681"/>
                </a:cubicBezTo>
                <a:close/>
                <a:moveTo>
                  <a:pt x="592475" y="1413889"/>
                </a:moveTo>
                <a:cubicBezTo>
                  <a:pt x="594380" y="1414008"/>
                  <a:pt x="596285" y="1414485"/>
                  <a:pt x="596761" y="1414961"/>
                </a:cubicBezTo>
                <a:cubicBezTo>
                  <a:pt x="605334" y="1423533"/>
                  <a:pt x="603428" y="1433058"/>
                  <a:pt x="595809" y="1447346"/>
                </a:cubicBezTo>
                <a:cubicBezTo>
                  <a:pt x="589141" y="1434011"/>
                  <a:pt x="579616" y="1426391"/>
                  <a:pt x="588189" y="1414961"/>
                </a:cubicBezTo>
                <a:cubicBezTo>
                  <a:pt x="588665" y="1414009"/>
                  <a:pt x="590570" y="1413770"/>
                  <a:pt x="592475" y="1413889"/>
                </a:cubicBezTo>
                <a:close/>
                <a:moveTo>
                  <a:pt x="2633206" y="1174931"/>
                </a:moveTo>
                <a:cubicBezTo>
                  <a:pt x="2646541" y="1176836"/>
                  <a:pt x="2659876" y="1178741"/>
                  <a:pt x="2673211" y="1180646"/>
                </a:cubicBezTo>
                <a:cubicBezTo>
                  <a:pt x="2657018" y="1197791"/>
                  <a:pt x="2645588" y="1186361"/>
                  <a:pt x="2633206" y="1174931"/>
                </a:cubicBezTo>
                <a:close/>
                <a:moveTo>
                  <a:pt x="2477948" y="1095873"/>
                </a:moveTo>
                <a:cubicBezTo>
                  <a:pt x="2477948" y="1101588"/>
                  <a:pt x="2478901" y="1106350"/>
                  <a:pt x="2484616" y="1110160"/>
                </a:cubicBezTo>
                <a:cubicBezTo>
                  <a:pt x="2478901" y="1119685"/>
                  <a:pt x="2464613" y="1121590"/>
                  <a:pt x="2464613" y="1135878"/>
                </a:cubicBezTo>
                <a:cubicBezTo>
                  <a:pt x="2464613" y="1153023"/>
                  <a:pt x="2454136" y="1151118"/>
                  <a:pt x="2444611" y="1144450"/>
                </a:cubicBezTo>
                <a:cubicBezTo>
                  <a:pt x="2434133" y="1136830"/>
                  <a:pt x="2413178" y="1133020"/>
                  <a:pt x="2415083" y="1119685"/>
                </a:cubicBezTo>
                <a:cubicBezTo>
                  <a:pt x="2417941" y="1101588"/>
                  <a:pt x="2436038" y="1116828"/>
                  <a:pt x="2446516" y="1114923"/>
                </a:cubicBezTo>
                <a:cubicBezTo>
                  <a:pt x="2458898" y="1112065"/>
                  <a:pt x="2470329" y="1106350"/>
                  <a:pt x="2477948" y="1095873"/>
                </a:cubicBezTo>
                <a:close/>
                <a:moveTo>
                  <a:pt x="2344599" y="1039676"/>
                </a:moveTo>
                <a:cubicBezTo>
                  <a:pt x="2358886" y="1039676"/>
                  <a:pt x="2352219" y="1056821"/>
                  <a:pt x="2355076" y="1066346"/>
                </a:cubicBezTo>
                <a:cubicBezTo>
                  <a:pt x="2354124" y="1077776"/>
                  <a:pt x="2356981" y="1093016"/>
                  <a:pt x="2341741" y="1092063"/>
                </a:cubicBezTo>
                <a:cubicBezTo>
                  <a:pt x="2328406" y="1091111"/>
                  <a:pt x="2329359" y="1075871"/>
                  <a:pt x="2328406" y="1065393"/>
                </a:cubicBezTo>
                <a:cubicBezTo>
                  <a:pt x="2327454" y="1053011"/>
                  <a:pt x="2331264" y="1039676"/>
                  <a:pt x="2344599" y="1039676"/>
                </a:cubicBezTo>
                <a:close/>
                <a:moveTo>
                  <a:pt x="699631" y="966334"/>
                </a:moveTo>
                <a:cubicBezTo>
                  <a:pt x="671056" y="960619"/>
                  <a:pt x="648196" y="971096"/>
                  <a:pt x="616764" y="992051"/>
                </a:cubicBezTo>
                <a:cubicBezTo>
                  <a:pt x="652959" y="990146"/>
                  <a:pt x="677724" y="983478"/>
                  <a:pt x="699631" y="966334"/>
                </a:cubicBezTo>
                <a:close/>
                <a:moveTo>
                  <a:pt x="2786559" y="938711"/>
                </a:moveTo>
                <a:cubicBezTo>
                  <a:pt x="2796084" y="944426"/>
                  <a:pt x="2804656" y="939663"/>
                  <a:pt x="2814181" y="938711"/>
                </a:cubicBezTo>
                <a:cubicBezTo>
                  <a:pt x="2814181" y="940616"/>
                  <a:pt x="2814181" y="943473"/>
                  <a:pt x="2814181" y="945378"/>
                </a:cubicBezTo>
                <a:cubicBezTo>
                  <a:pt x="2803704" y="949188"/>
                  <a:pt x="2791321" y="959666"/>
                  <a:pt x="2786559" y="938711"/>
                </a:cubicBezTo>
                <a:close/>
                <a:moveTo>
                  <a:pt x="737731" y="935019"/>
                </a:moveTo>
                <a:cubicBezTo>
                  <a:pt x="726540" y="936091"/>
                  <a:pt x="714872" y="940139"/>
                  <a:pt x="702489" y="951093"/>
                </a:cubicBezTo>
                <a:cubicBezTo>
                  <a:pt x="731064" y="951093"/>
                  <a:pt x="753924" y="958713"/>
                  <a:pt x="770116" y="936805"/>
                </a:cubicBezTo>
                <a:cubicBezTo>
                  <a:pt x="759639" y="935853"/>
                  <a:pt x="748923" y="933948"/>
                  <a:pt x="737731" y="935019"/>
                </a:cubicBezTo>
                <a:close/>
                <a:moveTo>
                  <a:pt x="619383" y="880251"/>
                </a:moveTo>
                <a:cubicBezTo>
                  <a:pt x="616526" y="879417"/>
                  <a:pt x="612477" y="880608"/>
                  <a:pt x="608191" y="882513"/>
                </a:cubicBezTo>
                <a:cubicBezTo>
                  <a:pt x="589141" y="887276"/>
                  <a:pt x="539611" y="951093"/>
                  <a:pt x="541516" y="968238"/>
                </a:cubicBezTo>
                <a:cubicBezTo>
                  <a:pt x="543421" y="979668"/>
                  <a:pt x="550089" y="980621"/>
                  <a:pt x="558661" y="975858"/>
                </a:cubicBezTo>
                <a:cubicBezTo>
                  <a:pt x="569139" y="970143"/>
                  <a:pt x="576759" y="960618"/>
                  <a:pt x="578664" y="949188"/>
                </a:cubicBezTo>
                <a:cubicBezTo>
                  <a:pt x="582474" y="920613"/>
                  <a:pt x="601524" y="904421"/>
                  <a:pt x="623431" y="890133"/>
                </a:cubicBezTo>
                <a:cubicBezTo>
                  <a:pt x="623907" y="883942"/>
                  <a:pt x="622241" y="881084"/>
                  <a:pt x="619383" y="880251"/>
                </a:cubicBezTo>
                <a:close/>
                <a:moveTo>
                  <a:pt x="659626" y="872036"/>
                </a:moveTo>
                <a:cubicBezTo>
                  <a:pt x="653911" y="870131"/>
                  <a:pt x="645339" y="876798"/>
                  <a:pt x="647244" y="879656"/>
                </a:cubicBezTo>
                <a:cubicBezTo>
                  <a:pt x="657721" y="901563"/>
                  <a:pt x="632956" y="928233"/>
                  <a:pt x="657721" y="950141"/>
                </a:cubicBezTo>
                <a:cubicBezTo>
                  <a:pt x="667246" y="936806"/>
                  <a:pt x="676771" y="926328"/>
                  <a:pt x="683439" y="913946"/>
                </a:cubicBezTo>
                <a:cubicBezTo>
                  <a:pt x="691059" y="897753"/>
                  <a:pt x="704394" y="924423"/>
                  <a:pt x="711061" y="910136"/>
                </a:cubicBezTo>
                <a:cubicBezTo>
                  <a:pt x="713919" y="903468"/>
                  <a:pt x="713919" y="896801"/>
                  <a:pt x="709156" y="891086"/>
                </a:cubicBezTo>
                <a:cubicBezTo>
                  <a:pt x="696774" y="875846"/>
                  <a:pt x="676771" y="876798"/>
                  <a:pt x="659626" y="872036"/>
                </a:cubicBezTo>
                <a:close/>
                <a:moveTo>
                  <a:pt x="620410" y="803828"/>
                </a:moveTo>
                <a:cubicBezTo>
                  <a:pt x="614918" y="803575"/>
                  <a:pt x="609144" y="804646"/>
                  <a:pt x="603429" y="807266"/>
                </a:cubicBezTo>
                <a:cubicBezTo>
                  <a:pt x="579616" y="817743"/>
                  <a:pt x="555804" y="830126"/>
                  <a:pt x="532944" y="841556"/>
                </a:cubicBezTo>
                <a:cubicBezTo>
                  <a:pt x="530086" y="850128"/>
                  <a:pt x="536754" y="852033"/>
                  <a:pt x="541516" y="855843"/>
                </a:cubicBezTo>
                <a:cubicBezTo>
                  <a:pt x="561519" y="852986"/>
                  <a:pt x="579616" y="838698"/>
                  <a:pt x="602476" y="859653"/>
                </a:cubicBezTo>
                <a:cubicBezTo>
                  <a:pt x="617716" y="874893"/>
                  <a:pt x="654864" y="853938"/>
                  <a:pt x="652959" y="835841"/>
                </a:cubicBezTo>
                <a:cubicBezTo>
                  <a:pt x="650815" y="817267"/>
                  <a:pt x="636885" y="804587"/>
                  <a:pt x="620410" y="803828"/>
                </a:cubicBezTo>
                <a:close/>
                <a:moveTo>
                  <a:pt x="2051228" y="690108"/>
                </a:moveTo>
                <a:cubicBezTo>
                  <a:pt x="2066468" y="695823"/>
                  <a:pt x="2079803" y="697728"/>
                  <a:pt x="2074088" y="722493"/>
                </a:cubicBezTo>
                <a:cubicBezTo>
                  <a:pt x="2066468" y="753925"/>
                  <a:pt x="2053133" y="773928"/>
                  <a:pt x="2021701" y="782500"/>
                </a:cubicBezTo>
                <a:cubicBezTo>
                  <a:pt x="2009318" y="785358"/>
                  <a:pt x="1997888" y="785358"/>
                  <a:pt x="2000746" y="772023"/>
                </a:cubicBezTo>
                <a:cubicBezTo>
                  <a:pt x="2006461" y="745353"/>
                  <a:pt x="2008366" y="714873"/>
                  <a:pt x="2036941" y="698680"/>
                </a:cubicBezTo>
                <a:cubicBezTo>
                  <a:pt x="2040751" y="694870"/>
                  <a:pt x="2045513" y="692965"/>
                  <a:pt x="2051228" y="690108"/>
                </a:cubicBezTo>
                <a:close/>
                <a:moveTo>
                  <a:pt x="2111236" y="608669"/>
                </a:moveTo>
                <a:cubicBezTo>
                  <a:pt x="2115046" y="609621"/>
                  <a:pt x="2116951" y="613431"/>
                  <a:pt x="2113141" y="623433"/>
                </a:cubicBezTo>
                <a:cubicBezTo>
                  <a:pt x="2113141" y="624385"/>
                  <a:pt x="2112189" y="625338"/>
                  <a:pt x="2111236" y="626290"/>
                </a:cubicBezTo>
                <a:cubicBezTo>
                  <a:pt x="2147431" y="643435"/>
                  <a:pt x="2126476" y="692013"/>
                  <a:pt x="2159814" y="711063"/>
                </a:cubicBezTo>
                <a:cubicBezTo>
                  <a:pt x="2178864" y="721540"/>
                  <a:pt x="2174101" y="752020"/>
                  <a:pt x="2199819" y="758688"/>
                </a:cubicBezTo>
                <a:cubicBezTo>
                  <a:pt x="2206486" y="760593"/>
                  <a:pt x="2189341" y="798693"/>
                  <a:pt x="2176959" y="800598"/>
                </a:cubicBezTo>
                <a:cubicBezTo>
                  <a:pt x="2149336" y="805360"/>
                  <a:pt x="2120761" y="810123"/>
                  <a:pt x="2092186" y="814885"/>
                </a:cubicBezTo>
                <a:cubicBezTo>
                  <a:pt x="2089329" y="799645"/>
                  <a:pt x="2128381" y="789168"/>
                  <a:pt x="2092186" y="777738"/>
                </a:cubicBezTo>
                <a:cubicBezTo>
                  <a:pt x="2098854" y="765355"/>
                  <a:pt x="2098854" y="749163"/>
                  <a:pt x="2111236" y="740590"/>
                </a:cubicBezTo>
                <a:cubicBezTo>
                  <a:pt x="2127429" y="729160"/>
                  <a:pt x="2118856" y="712015"/>
                  <a:pt x="2110284" y="710110"/>
                </a:cubicBezTo>
                <a:cubicBezTo>
                  <a:pt x="2086471" y="705348"/>
                  <a:pt x="2087424" y="682488"/>
                  <a:pt x="2076946" y="669153"/>
                </a:cubicBezTo>
                <a:cubicBezTo>
                  <a:pt x="2062659" y="651055"/>
                  <a:pt x="2076946" y="617718"/>
                  <a:pt x="2097901" y="611050"/>
                </a:cubicBezTo>
                <a:cubicBezTo>
                  <a:pt x="2101711" y="609621"/>
                  <a:pt x="2107426" y="607716"/>
                  <a:pt x="2111236" y="608669"/>
                </a:cubicBezTo>
                <a:close/>
                <a:moveTo>
                  <a:pt x="927279" y="479605"/>
                </a:moveTo>
                <a:cubicBezTo>
                  <a:pt x="932041" y="477700"/>
                  <a:pt x="935851" y="480558"/>
                  <a:pt x="933946" y="486273"/>
                </a:cubicBezTo>
                <a:cubicBezTo>
                  <a:pt x="932041" y="490083"/>
                  <a:pt x="929184" y="492941"/>
                  <a:pt x="929184" y="493893"/>
                </a:cubicBezTo>
                <a:cubicBezTo>
                  <a:pt x="919659" y="493893"/>
                  <a:pt x="917754" y="491035"/>
                  <a:pt x="919659" y="488178"/>
                </a:cubicBezTo>
                <a:cubicBezTo>
                  <a:pt x="921564" y="484368"/>
                  <a:pt x="924421" y="480558"/>
                  <a:pt x="927279" y="479605"/>
                </a:cubicBezTo>
                <a:close/>
                <a:moveTo>
                  <a:pt x="1938089" y="417931"/>
                </a:moveTo>
                <a:cubicBezTo>
                  <a:pt x="1948537" y="420431"/>
                  <a:pt x="1955503" y="431504"/>
                  <a:pt x="1959789" y="441505"/>
                </a:cubicBezTo>
                <a:cubicBezTo>
                  <a:pt x="1967409" y="457698"/>
                  <a:pt x="1952169" y="461508"/>
                  <a:pt x="1940739" y="466270"/>
                </a:cubicBezTo>
                <a:cubicBezTo>
                  <a:pt x="1909306" y="478653"/>
                  <a:pt x="1880731" y="501513"/>
                  <a:pt x="1842631" y="480558"/>
                </a:cubicBezTo>
                <a:cubicBezTo>
                  <a:pt x="1829296" y="472938"/>
                  <a:pt x="1832154" y="467223"/>
                  <a:pt x="1832154" y="458650"/>
                </a:cubicBezTo>
                <a:cubicBezTo>
                  <a:pt x="1828344" y="450078"/>
                  <a:pt x="1835964" y="442458"/>
                  <a:pt x="1833106" y="431980"/>
                </a:cubicBezTo>
                <a:cubicBezTo>
                  <a:pt x="1828344" y="420550"/>
                  <a:pt x="1835011" y="416740"/>
                  <a:pt x="1845489" y="423408"/>
                </a:cubicBezTo>
                <a:cubicBezTo>
                  <a:pt x="1847394" y="430075"/>
                  <a:pt x="1849299" y="439600"/>
                  <a:pt x="1857871" y="432933"/>
                </a:cubicBezTo>
                <a:cubicBezTo>
                  <a:pt x="1878826" y="418645"/>
                  <a:pt x="1903591" y="426265"/>
                  <a:pt x="1926451" y="418645"/>
                </a:cubicBezTo>
                <a:cubicBezTo>
                  <a:pt x="1930737" y="417216"/>
                  <a:pt x="1934607" y="417097"/>
                  <a:pt x="1938089" y="417931"/>
                </a:cubicBezTo>
                <a:close/>
                <a:moveTo>
                  <a:pt x="904419" y="389118"/>
                </a:moveTo>
                <a:cubicBezTo>
                  <a:pt x="915849" y="404358"/>
                  <a:pt x="928231" y="418646"/>
                  <a:pt x="938709" y="433886"/>
                </a:cubicBezTo>
                <a:cubicBezTo>
                  <a:pt x="940614" y="436743"/>
                  <a:pt x="940614" y="441505"/>
                  <a:pt x="942519" y="446268"/>
                </a:cubicBezTo>
                <a:cubicBezTo>
                  <a:pt x="938709" y="447221"/>
                  <a:pt x="932041" y="450078"/>
                  <a:pt x="931089" y="449125"/>
                </a:cubicBezTo>
                <a:cubicBezTo>
                  <a:pt x="912991" y="426266"/>
                  <a:pt x="896799" y="440553"/>
                  <a:pt x="878701" y="449125"/>
                </a:cubicBezTo>
                <a:cubicBezTo>
                  <a:pt x="871081" y="452936"/>
                  <a:pt x="863461" y="446268"/>
                  <a:pt x="856794" y="443411"/>
                </a:cubicBezTo>
                <a:cubicBezTo>
                  <a:pt x="835839" y="424361"/>
                  <a:pt x="864414" y="422455"/>
                  <a:pt x="867271" y="412930"/>
                </a:cubicBezTo>
                <a:cubicBezTo>
                  <a:pt x="878701" y="402453"/>
                  <a:pt x="887274" y="388166"/>
                  <a:pt x="904419" y="389118"/>
                </a:cubicBezTo>
                <a:close/>
                <a:moveTo>
                  <a:pt x="1062534" y="340541"/>
                </a:moveTo>
                <a:cubicBezTo>
                  <a:pt x="1073011" y="340541"/>
                  <a:pt x="1082536" y="340541"/>
                  <a:pt x="1083489" y="353876"/>
                </a:cubicBezTo>
                <a:cubicBezTo>
                  <a:pt x="1073964" y="356733"/>
                  <a:pt x="1066344" y="373878"/>
                  <a:pt x="1053961" y="360543"/>
                </a:cubicBezTo>
                <a:cubicBezTo>
                  <a:pt x="1045389" y="351018"/>
                  <a:pt x="1054914" y="345303"/>
                  <a:pt x="1062534" y="340541"/>
                </a:cubicBezTo>
                <a:close/>
                <a:moveTo>
                  <a:pt x="2471113" y="336025"/>
                </a:moveTo>
                <a:cubicBezTo>
                  <a:pt x="2489315" y="339763"/>
                  <a:pt x="2505689" y="355066"/>
                  <a:pt x="2521763" y="370068"/>
                </a:cubicBezTo>
                <a:cubicBezTo>
                  <a:pt x="2652256" y="491988"/>
                  <a:pt x="2764651" y="627243"/>
                  <a:pt x="2848471" y="785358"/>
                </a:cubicBezTo>
                <a:cubicBezTo>
                  <a:pt x="2875141" y="835841"/>
                  <a:pt x="2898953" y="887276"/>
                  <a:pt x="2920861" y="940616"/>
                </a:cubicBezTo>
                <a:cubicBezTo>
                  <a:pt x="2925623" y="952046"/>
                  <a:pt x="2938006" y="963476"/>
                  <a:pt x="2926576" y="977763"/>
                </a:cubicBezTo>
                <a:cubicBezTo>
                  <a:pt x="2893238" y="978716"/>
                  <a:pt x="2872283" y="955856"/>
                  <a:pt x="2847518" y="938711"/>
                </a:cubicBezTo>
                <a:cubicBezTo>
                  <a:pt x="2844661" y="919661"/>
                  <a:pt x="2858948" y="906326"/>
                  <a:pt x="2864663" y="890133"/>
                </a:cubicBezTo>
                <a:cubicBezTo>
                  <a:pt x="2846566" y="892991"/>
                  <a:pt x="2829421" y="903468"/>
                  <a:pt x="2810371" y="908231"/>
                </a:cubicBezTo>
                <a:cubicBezTo>
                  <a:pt x="2792273" y="911088"/>
                  <a:pt x="2774176" y="912041"/>
                  <a:pt x="2757031" y="904421"/>
                </a:cubicBezTo>
                <a:cubicBezTo>
                  <a:pt x="2741791" y="897753"/>
                  <a:pt x="2733218" y="902516"/>
                  <a:pt x="2728456" y="916803"/>
                </a:cubicBezTo>
                <a:cubicBezTo>
                  <a:pt x="2724646" y="935853"/>
                  <a:pt x="2713216" y="952998"/>
                  <a:pt x="2707501" y="971096"/>
                </a:cubicBezTo>
                <a:cubicBezTo>
                  <a:pt x="2702738" y="984431"/>
                  <a:pt x="2699881" y="997766"/>
                  <a:pt x="2706548" y="1011101"/>
                </a:cubicBezTo>
                <a:cubicBezTo>
                  <a:pt x="2712263" y="1021578"/>
                  <a:pt x="2722741" y="1031103"/>
                  <a:pt x="2712263" y="1044438"/>
                </a:cubicBezTo>
                <a:cubicBezTo>
                  <a:pt x="2722979" y="1032294"/>
                  <a:pt x="2735302" y="1023900"/>
                  <a:pt x="2750438" y="1026892"/>
                </a:cubicBezTo>
                <a:lnTo>
                  <a:pt x="2757317" y="1029909"/>
                </a:lnTo>
                <a:lnTo>
                  <a:pt x="2760842" y="1028246"/>
                </a:lnTo>
                <a:cubicBezTo>
                  <a:pt x="2768462" y="1021578"/>
                  <a:pt x="2775130" y="1013006"/>
                  <a:pt x="2785607" y="1010148"/>
                </a:cubicBezTo>
                <a:cubicBezTo>
                  <a:pt x="2791798" y="1008243"/>
                  <a:pt x="2798228" y="1006814"/>
                  <a:pt x="2804538" y="1006457"/>
                </a:cubicBezTo>
                <a:cubicBezTo>
                  <a:pt x="2810848" y="1006100"/>
                  <a:pt x="2817040" y="1006814"/>
                  <a:pt x="2822755" y="1009196"/>
                </a:cubicBezTo>
                <a:cubicBezTo>
                  <a:pt x="2859902" y="1023483"/>
                  <a:pt x="2898955" y="1027293"/>
                  <a:pt x="2938959" y="1031103"/>
                </a:cubicBezTo>
                <a:cubicBezTo>
                  <a:pt x="2955152" y="1033008"/>
                  <a:pt x="2957057" y="1047296"/>
                  <a:pt x="2959915" y="1058726"/>
                </a:cubicBezTo>
                <a:cubicBezTo>
                  <a:pt x="2990394" y="1159691"/>
                  <a:pt x="3010397" y="1262561"/>
                  <a:pt x="3021827" y="1368288"/>
                </a:cubicBezTo>
                <a:cubicBezTo>
                  <a:pt x="3029447" y="1433058"/>
                  <a:pt x="3025637" y="1497828"/>
                  <a:pt x="3027542" y="1562598"/>
                </a:cubicBezTo>
                <a:cubicBezTo>
                  <a:pt x="3027542" y="1573076"/>
                  <a:pt x="3031352" y="1585458"/>
                  <a:pt x="3020874" y="1594983"/>
                </a:cubicBezTo>
                <a:cubicBezTo>
                  <a:pt x="2992299" y="1573076"/>
                  <a:pt x="2963724" y="1551168"/>
                  <a:pt x="2958009" y="1512116"/>
                </a:cubicBezTo>
                <a:cubicBezTo>
                  <a:pt x="2954199" y="1483541"/>
                  <a:pt x="2933244" y="1467348"/>
                  <a:pt x="2918005" y="1446393"/>
                </a:cubicBezTo>
                <a:cubicBezTo>
                  <a:pt x="2898955" y="1421628"/>
                  <a:pt x="2888477" y="1390196"/>
                  <a:pt x="2860855" y="1371146"/>
                </a:cubicBezTo>
                <a:cubicBezTo>
                  <a:pt x="2846567" y="1368288"/>
                  <a:pt x="2836089" y="1359716"/>
                  <a:pt x="2831327" y="1343523"/>
                </a:cubicBezTo>
                <a:cubicBezTo>
                  <a:pt x="2835137" y="1360668"/>
                  <a:pt x="2849424" y="1368288"/>
                  <a:pt x="2856092" y="1380671"/>
                </a:cubicBezTo>
                <a:cubicBezTo>
                  <a:pt x="2882762" y="1424486"/>
                  <a:pt x="2896097" y="1474968"/>
                  <a:pt x="2930387" y="1514021"/>
                </a:cubicBezTo>
                <a:cubicBezTo>
                  <a:pt x="2938007" y="1522593"/>
                  <a:pt x="2938959" y="1534976"/>
                  <a:pt x="2939912" y="1546406"/>
                </a:cubicBezTo>
                <a:cubicBezTo>
                  <a:pt x="2941817" y="1566408"/>
                  <a:pt x="2950390" y="1582601"/>
                  <a:pt x="2962772" y="1597841"/>
                </a:cubicBezTo>
                <a:cubicBezTo>
                  <a:pt x="2983727" y="1622606"/>
                  <a:pt x="2993252" y="1652133"/>
                  <a:pt x="2999919" y="1683566"/>
                </a:cubicBezTo>
                <a:cubicBezTo>
                  <a:pt x="3023732" y="1698806"/>
                  <a:pt x="3015159" y="1721666"/>
                  <a:pt x="3012302" y="1740716"/>
                </a:cubicBezTo>
                <a:cubicBezTo>
                  <a:pt x="2988490" y="1885496"/>
                  <a:pt x="2951342" y="2026466"/>
                  <a:pt x="2886572" y="2158864"/>
                </a:cubicBezTo>
                <a:cubicBezTo>
                  <a:pt x="2872284" y="2188391"/>
                  <a:pt x="2858949" y="2218871"/>
                  <a:pt x="2841805" y="2246493"/>
                </a:cubicBezTo>
                <a:cubicBezTo>
                  <a:pt x="2837042" y="2255066"/>
                  <a:pt x="2835137" y="2266496"/>
                  <a:pt x="2821802" y="2266496"/>
                </a:cubicBezTo>
                <a:cubicBezTo>
                  <a:pt x="2812277" y="2260781"/>
                  <a:pt x="2812277" y="2249351"/>
                  <a:pt x="2808467" y="2240778"/>
                </a:cubicBezTo>
                <a:cubicBezTo>
                  <a:pt x="2794180" y="2222681"/>
                  <a:pt x="2796084" y="2198868"/>
                  <a:pt x="2785607" y="2172198"/>
                </a:cubicBezTo>
                <a:cubicBezTo>
                  <a:pt x="2795132" y="2196011"/>
                  <a:pt x="2791322" y="2217918"/>
                  <a:pt x="2805609" y="2234111"/>
                </a:cubicBezTo>
                <a:cubicBezTo>
                  <a:pt x="2812277" y="2246493"/>
                  <a:pt x="2811324" y="2261733"/>
                  <a:pt x="2821802" y="2273164"/>
                </a:cubicBezTo>
                <a:cubicBezTo>
                  <a:pt x="2795132" y="2339839"/>
                  <a:pt x="2750364" y="2394131"/>
                  <a:pt x="2708455" y="2451281"/>
                </a:cubicBezTo>
                <a:cubicBezTo>
                  <a:pt x="2661782" y="2514146"/>
                  <a:pt x="2606537" y="2568439"/>
                  <a:pt x="2551292" y="2622731"/>
                </a:cubicBezTo>
                <a:cubicBezTo>
                  <a:pt x="2527480" y="2646543"/>
                  <a:pt x="2502714" y="2666546"/>
                  <a:pt x="2476997" y="2687501"/>
                </a:cubicBezTo>
                <a:cubicBezTo>
                  <a:pt x="2465567" y="2677976"/>
                  <a:pt x="2476997" y="2661783"/>
                  <a:pt x="2463662" y="2655116"/>
                </a:cubicBezTo>
                <a:cubicBezTo>
                  <a:pt x="2469377" y="2608443"/>
                  <a:pt x="2446517" y="2570343"/>
                  <a:pt x="2425562" y="2533196"/>
                </a:cubicBezTo>
                <a:cubicBezTo>
                  <a:pt x="2392224" y="2475093"/>
                  <a:pt x="2414132" y="2424611"/>
                  <a:pt x="2439849" y="2375081"/>
                </a:cubicBezTo>
                <a:cubicBezTo>
                  <a:pt x="2453184" y="2349364"/>
                  <a:pt x="2458899" y="2330314"/>
                  <a:pt x="2449374" y="2301739"/>
                </a:cubicBezTo>
                <a:cubicBezTo>
                  <a:pt x="2439849" y="2272211"/>
                  <a:pt x="2442707" y="2240778"/>
                  <a:pt x="2430324" y="2210298"/>
                </a:cubicBezTo>
                <a:cubicBezTo>
                  <a:pt x="2420799" y="2187439"/>
                  <a:pt x="2416989" y="2160768"/>
                  <a:pt x="2396987" y="2144576"/>
                </a:cubicBezTo>
                <a:cubicBezTo>
                  <a:pt x="2352219" y="2107428"/>
                  <a:pt x="2357934" y="2060756"/>
                  <a:pt x="2370317" y="2012178"/>
                </a:cubicBezTo>
                <a:cubicBezTo>
                  <a:pt x="2372222" y="2005511"/>
                  <a:pt x="2374127" y="1998843"/>
                  <a:pt x="2374127" y="1992176"/>
                </a:cubicBezTo>
                <a:cubicBezTo>
                  <a:pt x="2376984" y="1954076"/>
                  <a:pt x="2356982" y="1935978"/>
                  <a:pt x="2319834" y="1944551"/>
                </a:cubicBezTo>
                <a:cubicBezTo>
                  <a:pt x="2303642" y="1948361"/>
                  <a:pt x="2292212" y="1948361"/>
                  <a:pt x="2282687" y="1931216"/>
                </a:cubicBezTo>
                <a:cubicBezTo>
                  <a:pt x="2263637" y="1897878"/>
                  <a:pt x="2235062" y="1889306"/>
                  <a:pt x="2200772" y="1905498"/>
                </a:cubicBezTo>
                <a:cubicBezTo>
                  <a:pt x="2186484" y="1912166"/>
                  <a:pt x="2171244" y="1918833"/>
                  <a:pt x="2157909" y="1926453"/>
                </a:cubicBezTo>
                <a:cubicBezTo>
                  <a:pt x="2140764" y="1935978"/>
                  <a:pt x="2124572" y="1938836"/>
                  <a:pt x="2106474" y="1931216"/>
                </a:cubicBezTo>
                <a:cubicBezTo>
                  <a:pt x="2083614" y="1921691"/>
                  <a:pt x="2059802" y="1925501"/>
                  <a:pt x="2040752" y="1937883"/>
                </a:cubicBezTo>
                <a:cubicBezTo>
                  <a:pt x="2012177" y="1956933"/>
                  <a:pt x="1991222" y="1941693"/>
                  <a:pt x="1974077" y="1924548"/>
                </a:cubicBezTo>
                <a:cubicBezTo>
                  <a:pt x="1956932" y="1907403"/>
                  <a:pt x="1938834" y="1892163"/>
                  <a:pt x="1919784" y="1877876"/>
                </a:cubicBezTo>
                <a:cubicBezTo>
                  <a:pt x="1909307" y="1870256"/>
                  <a:pt x="1899782" y="1861683"/>
                  <a:pt x="1896924" y="1849301"/>
                </a:cubicBezTo>
                <a:cubicBezTo>
                  <a:pt x="1889304" y="1812153"/>
                  <a:pt x="1862634" y="1789293"/>
                  <a:pt x="1839774" y="1762623"/>
                </a:cubicBezTo>
                <a:cubicBezTo>
                  <a:pt x="1827392" y="1748336"/>
                  <a:pt x="1815962" y="1694043"/>
                  <a:pt x="1822629" y="1676898"/>
                </a:cubicBezTo>
                <a:cubicBezTo>
                  <a:pt x="1840727" y="1632131"/>
                  <a:pt x="1846442" y="1585458"/>
                  <a:pt x="1829297" y="1537833"/>
                </a:cubicBezTo>
                <a:cubicBezTo>
                  <a:pt x="1826439" y="1530213"/>
                  <a:pt x="1823582" y="1522593"/>
                  <a:pt x="1828344" y="1514973"/>
                </a:cubicBezTo>
                <a:cubicBezTo>
                  <a:pt x="1854062" y="1466396"/>
                  <a:pt x="1875017" y="1416866"/>
                  <a:pt x="1909307" y="1373051"/>
                </a:cubicBezTo>
                <a:cubicBezTo>
                  <a:pt x="1915022" y="1366383"/>
                  <a:pt x="1923594" y="1365431"/>
                  <a:pt x="1929309" y="1361621"/>
                </a:cubicBezTo>
                <a:cubicBezTo>
                  <a:pt x="1954074" y="1345428"/>
                  <a:pt x="1976934" y="1330188"/>
                  <a:pt x="1977887" y="1293041"/>
                </a:cubicBezTo>
                <a:cubicBezTo>
                  <a:pt x="1978839" y="1267323"/>
                  <a:pt x="1992174" y="1239701"/>
                  <a:pt x="2019797" y="1227318"/>
                </a:cubicBezTo>
                <a:cubicBezTo>
                  <a:pt x="2040752" y="1217793"/>
                  <a:pt x="2050277" y="1201601"/>
                  <a:pt x="2051229" y="1178741"/>
                </a:cubicBezTo>
                <a:cubicBezTo>
                  <a:pt x="2058849" y="1162548"/>
                  <a:pt x="2071232" y="1167311"/>
                  <a:pt x="2083614" y="1172073"/>
                </a:cubicBezTo>
                <a:cubicBezTo>
                  <a:pt x="2111237" y="1181598"/>
                  <a:pt x="2136002" y="1178741"/>
                  <a:pt x="2161719" y="1162548"/>
                </a:cubicBezTo>
                <a:cubicBezTo>
                  <a:pt x="2193152" y="1142546"/>
                  <a:pt x="2229347" y="1134926"/>
                  <a:pt x="2266494" y="1136831"/>
                </a:cubicBezTo>
                <a:cubicBezTo>
                  <a:pt x="2288402" y="1137783"/>
                  <a:pt x="2310309" y="1137783"/>
                  <a:pt x="2331264" y="1133021"/>
                </a:cubicBezTo>
                <a:cubicBezTo>
                  <a:pt x="2370317" y="1123496"/>
                  <a:pt x="2397939" y="1138736"/>
                  <a:pt x="2387462" y="1197791"/>
                </a:cubicBezTo>
                <a:cubicBezTo>
                  <a:pt x="2384604" y="1213983"/>
                  <a:pt x="2384604" y="1228271"/>
                  <a:pt x="2400797" y="1229223"/>
                </a:cubicBezTo>
                <a:cubicBezTo>
                  <a:pt x="2447469" y="1231128"/>
                  <a:pt x="2477949" y="1266371"/>
                  <a:pt x="2517002" y="1283516"/>
                </a:cubicBezTo>
                <a:cubicBezTo>
                  <a:pt x="2538909" y="1293041"/>
                  <a:pt x="2550339" y="1296851"/>
                  <a:pt x="2556055" y="1266371"/>
                </a:cubicBezTo>
                <a:cubicBezTo>
                  <a:pt x="2561769" y="1236843"/>
                  <a:pt x="2589392" y="1227318"/>
                  <a:pt x="2617967" y="1241606"/>
                </a:cubicBezTo>
                <a:cubicBezTo>
                  <a:pt x="2644637" y="1254941"/>
                  <a:pt x="2673212" y="1262561"/>
                  <a:pt x="2701787" y="1271133"/>
                </a:cubicBezTo>
                <a:cubicBezTo>
                  <a:pt x="2743697" y="1283516"/>
                  <a:pt x="2782749" y="1259703"/>
                  <a:pt x="2823707" y="1270181"/>
                </a:cubicBezTo>
                <a:cubicBezTo>
                  <a:pt x="2833232" y="1272086"/>
                  <a:pt x="2840852" y="1262561"/>
                  <a:pt x="2842757" y="1253988"/>
                </a:cubicBezTo>
                <a:cubicBezTo>
                  <a:pt x="2847519" y="1233033"/>
                  <a:pt x="2856092" y="1212078"/>
                  <a:pt x="2857997" y="1191123"/>
                </a:cubicBezTo>
                <a:cubicBezTo>
                  <a:pt x="2861807" y="1157786"/>
                  <a:pt x="2857044" y="1154928"/>
                  <a:pt x="2824659" y="1163501"/>
                </a:cubicBezTo>
                <a:cubicBezTo>
                  <a:pt x="2807514" y="1168263"/>
                  <a:pt x="2793227" y="1167311"/>
                  <a:pt x="2781797" y="1153023"/>
                </a:cubicBezTo>
                <a:lnTo>
                  <a:pt x="2778142" y="1149005"/>
                </a:lnTo>
                <a:lnTo>
                  <a:pt x="2758579" y="1157637"/>
                </a:lnTo>
                <a:cubicBezTo>
                  <a:pt x="2730182" y="1164691"/>
                  <a:pt x="2706072" y="1153261"/>
                  <a:pt x="2684641" y="1122543"/>
                </a:cubicBezTo>
                <a:cubicBezTo>
                  <a:pt x="2676068" y="1110161"/>
                  <a:pt x="2672258" y="1095873"/>
                  <a:pt x="2664638" y="1083491"/>
                </a:cubicBezTo>
                <a:cubicBezTo>
                  <a:pt x="2658923" y="1073966"/>
                  <a:pt x="2664638" y="1054916"/>
                  <a:pt x="2646541" y="1054916"/>
                </a:cubicBezTo>
                <a:cubicBezTo>
                  <a:pt x="2631301" y="1055868"/>
                  <a:pt x="2616061" y="1061583"/>
                  <a:pt x="2610346" y="1080633"/>
                </a:cubicBezTo>
                <a:lnTo>
                  <a:pt x="2609202" y="1082346"/>
                </a:lnTo>
                <a:lnTo>
                  <a:pt x="2613204" y="1086348"/>
                </a:lnTo>
                <a:cubicBezTo>
                  <a:pt x="2619871" y="1093968"/>
                  <a:pt x="2626539" y="1101588"/>
                  <a:pt x="2632254" y="1108255"/>
                </a:cubicBezTo>
                <a:cubicBezTo>
                  <a:pt x="2619871" y="1117780"/>
                  <a:pt x="2617014" y="1133020"/>
                  <a:pt x="2609394" y="1145403"/>
                </a:cubicBezTo>
                <a:cubicBezTo>
                  <a:pt x="2602726" y="1154928"/>
                  <a:pt x="2586534" y="1142545"/>
                  <a:pt x="2584629" y="1132068"/>
                </a:cubicBezTo>
                <a:cubicBezTo>
                  <a:pt x="2581771" y="1117780"/>
                  <a:pt x="2574151" y="1106350"/>
                  <a:pt x="2566055" y="1095397"/>
                </a:cubicBezTo>
                <a:lnTo>
                  <a:pt x="2558490" y="1083461"/>
                </a:lnTo>
                <a:lnTo>
                  <a:pt x="2545576" y="1071108"/>
                </a:lnTo>
                <a:cubicBezTo>
                  <a:pt x="2541766" y="1068251"/>
                  <a:pt x="2537003" y="1065393"/>
                  <a:pt x="2536051" y="1061583"/>
                </a:cubicBezTo>
                <a:cubicBezTo>
                  <a:pt x="2522716" y="1003481"/>
                  <a:pt x="2462708" y="991098"/>
                  <a:pt x="2429371" y="952046"/>
                </a:cubicBezTo>
                <a:cubicBezTo>
                  <a:pt x="2426513" y="949188"/>
                  <a:pt x="2421751" y="947283"/>
                  <a:pt x="2417941" y="944426"/>
                </a:cubicBezTo>
                <a:cubicBezTo>
                  <a:pt x="2416036" y="943473"/>
                  <a:pt x="2413178" y="943473"/>
                  <a:pt x="2407463" y="947283"/>
                </a:cubicBezTo>
                <a:cubicBezTo>
                  <a:pt x="2425561" y="973001"/>
                  <a:pt x="2440801" y="998718"/>
                  <a:pt x="2469376" y="1014911"/>
                </a:cubicBezTo>
                <a:cubicBezTo>
                  <a:pt x="2483663" y="1023483"/>
                  <a:pt x="2500808" y="1028246"/>
                  <a:pt x="2509381" y="1044438"/>
                </a:cubicBezTo>
                <a:cubicBezTo>
                  <a:pt x="2510333" y="1049201"/>
                  <a:pt x="2508428" y="1053963"/>
                  <a:pt x="2504618" y="1057773"/>
                </a:cubicBezTo>
                <a:cubicBezTo>
                  <a:pt x="2500808" y="1066346"/>
                  <a:pt x="2479853" y="1059678"/>
                  <a:pt x="2488426" y="1077776"/>
                </a:cubicBezTo>
                <a:cubicBezTo>
                  <a:pt x="2485568" y="1082538"/>
                  <a:pt x="2481758" y="1084443"/>
                  <a:pt x="2476996" y="1084443"/>
                </a:cubicBezTo>
                <a:cubicBezTo>
                  <a:pt x="2437943" y="1050153"/>
                  <a:pt x="2385556" y="1032056"/>
                  <a:pt x="2356028" y="985383"/>
                </a:cubicBezTo>
                <a:cubicBezTo>
                  <a:pt x="2346503" y="970143"/>
                  <a:pt x="2333168" y="968238"/>
                  <a:pt x="2317928" y="978716"/>
                </a:cubicBezTo>
                <a:cubicBezTo>
                  <a:pt x="2310308" y="984431"/>
                  <a:pt x="2301736" y="994908"/>
                  <a:pt x="2295068" y="993003"/>
                </a:cubicBezTo>
                <a:cubicBezTo>
                  <a:pt x="2237918" y="978716"/>
                  <a:pt x="2232203" y="1040628"/>
                  <a:pt x="2196008" y="1057773"/>
                </a:cubicBezTo>
                <a:cubicBezTo>
                  <a:pt x="2185531" y="1062536"/>
                  <a:pt x="2183626" y="1075871"/>
                  <a:pt x="2181721" y="1087301"/>
                </a:cubicBezTo>
                <a:cubicBezTo>
                  <a:pt x="2172196" y="1130163"/>
                  <a:pt x="2149336" y="1152071"/>
                  <a:pt x="2105521" y="1157786"/>
                </a:cubicBezTo>
                <a:cubicBezTo>
                  <a:pt x="2088376" y="1159691"/>
                  <a:pt x="2069326" y="1179693"/>
                  <a:pt x="2053133" y="1155881"/>
                </a:cubicBezTo>
                <a:cubicBezTo>
                  <a:pt x="2052181" y="1145403"/>
                  <a:pt x="2048371" y="1137783"/>
                  <a:pt x="2036941" y="1136831"/>
                </a:cubicBezTo>
                <a:cubicBezTo>
                  <a:pt x="2026463" y="1135878"/>
                  <a:pt x="2010271" y="1148261"/>
                  <a:pt x="2008366" y="1131116"/>
                </a:cubicBezTo>
                <a:cubicBezTo>
                  <a:pt x="2005508" y="1113018"/>
                  <a:pt x="1993126" y="1094921"/>
                  <a:pt x="2001698" y="1074918"/>
                </a:cubicBezTo>
                <a:cubicBezTo>
                  <a:pt x="2011223" y="1051106"/>
                  <a:pt x="2015986" y="1027293"/>
                  <a:pt x="2008366" y="1001576"/>
                </a:cubicBezTo>
                <a:cubicBezTo>
                  <a:pt x="2002651" y="979668"/>
                  <a:pt x="2021701" y="978716"/>
                  <a:pt x="2035988" y="977763"/>
                </a:cubicBezTo>
                <a:cubicBezTo>
                  <a:pt x="2059801" y="974906"/>
                  <a:pt x="2083613" y="981573"/>
                  <a:pt x="2107426" y="983478"/>
                </a:cubicBezTo>
                <a:cubicBezTo>
                  <a:pt x="2120761" y="984431"/>
                  <a:pt x="2139811" y="992051"/>
                  <a:pt x="2148383" y="975858"/>
                </a:cubicBezTo>
                <a:cubicBezTo>
                  <a:pt x="2157908" y="956808"/>
                  <a:pt x="2162671" y="934901"/>
                  <a:pt x="2150288" y="913946"/>
                </a:cubicBezTo>
                <a:cubicBezTo>
                  <a:pt x="2140763" y="897753"/>
                  <a:pt x="2131238" y="882513"/>
                  <a:pt x="2112188" y="876798"/>
                </a:cubicBezTo>
                <a:cubicBezTo>
                  <a:pt x="2105521" y="874893"/>
                  <a:pt x="2094091" y="873941"/>
                  <a:pt x="2096948" y="862511"/>
                </a:cubicBezTo>
                <a:cubicBezTo>
                  <a:pt x="2098853" y="852033"/>
                  <a:pt x="2109331" y="852033"/>
                  <a:pt x="2118856" y="849176"/>
                </a:cubicBezTo>
                <a:cubicBezTo>
                  <a:pt x="2149336" y="838698"/>
                  <a:pt x="2177911" y="830126"/>
                  <a:pt x="2206486" y="810123"/>
                </a:cubicBezTo>
                <a:cubicBezTo>
                  <a:pt x="2241728" y="785358"/>
                  <a:pt x="2258873" y="735828"/>
                  <a:pt x="2308403" y="731066"/>
                </a:cubicBezTo>
                <a:cubicBezTo>
                  <a:pt x="2322691" y="729161"/>
                  <a:pt x="2323643" y="718683"/>
                  <a:pt x="2321738" y="708206"/>
                </a:cubicBezTo>
                <a:cubicBezTo>
                  <a:pt x="2319833" y="698681"/>
                  <a:pt x="2314118" y="689156"/>
                  <a:pt x="2311261" y="679631"/>
                </a:cubicBezTo>
                <a:cubicBezTo>
                  <a:pt x="2307451" y="666296"/>
                  <a:pt x="2305546" y="652008"/>
                  <a:pt x="2320786" y="643436"/>
                </a:cubicBezTo>
                <a:cubicBezTo>
                  <a:pt x="2326501" y="640578"/>
                  <a:pt x="2334121" y="632958"/>
                  <a:pt x="2338883" y="638673"/>
                </a:cubicBezTo>
                <a:cubicBezTo>
                  <a:pt x="2346503" y="649151"/>
                  <a:pt x="2353171" y="662486"/>
                  <a:pt x="2343646" y="675821"/>
                </a:cubicBezTo>
                <a:cubicBezTo>
                  <a:pt x="2337931" y="685346"/>
                  <a:pt x="2342693" y="692966"/>
                  <a:pt x="2348408" y="699633"/>
                </a:cubicBezTo>
                <a:cubicBezTo>
                  <a:pt x="2356028" y="708206"/>
                  <a:pt x="2364601" y="711063"/>
                  <a:pt x="2376031" y="706301"/>
                </a:cubicBezTo>
                <a:cubicBezTo>
                  <a:pt x="2378888" y="705348"/>
                  <a:pt x="2381746" y="704396"/>
                  <a:pt x="2385556" y="704396"/>
                </a:cubicBezTo>
                <a:cubicBezTo>
                  <a:pt x="2409368" y="712968"/>
                  <a:pt x="2432228" y="712016"/>
                  <a:pt x="2454136" y="698681"/>
                </a:cubicBezTo>
                <a:cubicBezTo>
                  <a:pt x="2460803" y="694871"/>
                  <a:pt x="2469376" y="692966"/>
                  <a:pt x="2476996" y="692013"/>
                </a:cubicBezTo>
                <a:cubicBezTo>
                  <a:pt x="2517001" y="689156"/>
                  <a:pt x="2517001" y="689156"/>
                  <a:pt x="2517953" y="648198"/>
                </a:cubicBezTo>
                <a:cubicBezTo>
                  <a:pt x="2525573" y="626291"/>
                  <a:pt x="2540813" y="618671"/>
                  <a:pt x="2563673" y="626291"/>
                </a:cubicBezTo>
                <a:cubicBezTo>
                  <a:pt x="2558911" y="610098"/>
                  <a:pt x="2545576" y="599621"/>
                  <a:pt x="2554148" y="585333"/>
                </a:cubicBezTo>
                <a:lnTo>
                  <a:pt x="2572928" y="573708"/>
                </a:lnTo>
                <a:lnTo>
                  <a:pt x="2586098" y="571735"/>
                </a:lnTo>
                <a:lnTo>
                  <a:pt x="2586726" y="571671"/>
                </a:lnTo>
                <a:cubicBezTo>
                  <a:pt x="2599630" y="572653"/>
                  <a:pt x="2613203" y="578189"/>
                  <a:pt x="2624633" y="568188"/>
                </a:cubicBezTo>
                <a:cubicBezTo>
                  <a:pt x="2626538" y="566283"/>
                  <a:pt x="2628443" y="565331"/>
                  <a:pt x="2630348" y="563426"/>
                </a:cubicBezTo>
                <a:cubicBezTo>
                  <a:pt x="2634158" y="561521"/>
                  <a:pt x="2634158" y="568188"/>
                  <a:pt x="2633206" y="563426"/>
                </a:cubicBezTo>
                <a:cubicBezTo>
                  <a:pt x="2632253" y="557711"/>
                  <a:pt x="2629396" y="564378"/>
                  <a:pt x="2626538" y="563426"/>
                </a:cubicBezTo>
                <a:cubicBezTo>
                  <a:pt x="2615584" y="567236"/>
                  <a:pt x="2604392" y="569141"/>
                  <a:pt x="2593082" y="570689"/>
                </a:cubicBezTo>
                <a:lnTo>
                  <a:pt x="2586098" y="571735"/>
                </a:lnTo>
                <a:lnTo>
                  <a:pt x="2574151" y="572951"/>
                </a:lnTo>
                <a:lnTo>
                  <a:pt x="2572928" y="573708"/>
                </a:lnTo>
                <a:lnTo>
                  <a:pt x="2558911" y="575808"/>
                </a:lnTo>
                <a:cubicBezTo>
                  <a:pt x="2533193" y="580571"/>
                  <a:pt x="2516048" y="563426"/>
                  <a:pt x="2506523" y="541518"/>
                </a:cubicBezTo>
                <a:cubicBezTo>
                  <a:pt x="2496998" y="519611"/>
                  <a:pt x="2487473" y="498656"/>
                  <a:pt x="2512238" y="480558"/>
                </a:cubicBezTo>
                <a:cubicBezTo>
                  <a:pt x="2520811" y="474843"/>
                  <a:pt x="2527478" y="467223"/>
                  <a:pt x="2533193" y="458651"/>
                </a:cubicBezTo>
                <a:cubicBezTo>
                  <a:pt x="2537003" y="452936"/>
                  <a:pt x="2541766" y="446268"/>
                  <a:pt x="2534146" y="440553"/>
                </a:cubicBezTo>
                <a:cubicBezTo>
                  <a:pt x="2526526" y="434838"/>
                  <a:pt x="2515096" y="437696"/>
                  <a:pt x="2513191" y="445316"/>
                </a:cubicBezTo>
                <a:cubicBezTo>
                  <a:pt x="2506523" y="474843"/>
                  <a:pt x="2482711" y="489131"/>
                  <a:pt x="2464613" y="509133"/>
                </a:cubicBezTo>
                <a:cubicBezTo>
                  <a:pt x="2452231" y="523421"/>
                  <a:pt x="2455088" y="538661"/>
                  <a:pt x="2467471" y="551996"/>
                </a:cubicBezTo>
                <a:cubicBezTo>
                  <a:pt x="2481758" y="567236"/>
                  <a:pt x="2481758" y="582476"/>
                  <a:pt x="2468423" y="597716"/>
                </a:cubicBezTo>
                <a:cubicBezTo>
                  <a:pt x="2457946" y="610098"/>
                  <a:pt x="2455088" y="623433"/>
                  <a:pt x="2453183" y="638673"/>
                </a:cubicBezTo>
                <a:cubicBezTo>
                  <a:pt x="2451278" y="657723"/>
                  <a:pt x="2442706" y="671058"/>
                  <a:pt x="2423656" y="676773"/>
                </a:cubicBezTo>
                <a:cubicBezTo>
                  <a:pt x="2413178" y="682488"/>
                  <a:pt x="2402701" y="690108"/>
                  <a:pt x="2389366" y="683441"/>
                </a:cubicBezTo>
                <a:cubicBezTo>
                  <a:pt x="2381746" y="676773"/>
                  <a:pt x="2376983" y="670106"/>
                  <a:pt x="2383651" y="659628"/>
                </a:cubicBezTo>
                <a:cubicBezTo>
                  <a:pt x="2377936" y="649151"/>
                  <a:pt x="2372221" y="638673"/>
                  <a:pt x="2367458" y="627243"/>
                </a:cubicBezTo>
                <a:cubicBezTo>
                  <a:pt x="2348408" y="585333"/>
                  <a:pt x="2348408" y="584381"/>
                  <a:pt x="2308403" y="612003"/>
                </a:cubicBezTo>
                <a:cubicBezTo>
                  <a:pt x="2273161" y="616766"/>
                  <a:pt x="2265541" y="608193"/>
                  <a:pt x="2270303" y="571046"/>
                </a:cubicBezTo>
                <a:cubicBezTo>
                  <a:pt x="2271256" y="560568"/>
                  <a:pt x="2287448" y="545328"/>
                  <a:pt x="2260778" y="543423"/>
                </a:cubicBezTo>
                <a:cubicBezTo>
                  <a:pt x="2255063" y="542471"/>
                  <a:pt x="2255063" y="530088"/>
                  <a:pt x="2259826" y="522468"/>
                </a:cubicBezTo>
                <a:cubicBezTo>
                  <a:pt x="2313166" y="486273"/>
                  <a:pt x="2361743" y="445316"/>
                  <a:pt x="2390318" y="385308"/>
                </a:cubicBezTo>
                <a:cubicBezTo>
                  <a:pt x="2396986" y="372926"/>
                  <a:pt x="2403653" y="362448"/>
                  <a:pt x="2416988" y="357686"/>
                </a:cubicBezTo>
                <a:cubicBezTo>
                  <a:pt x="2416988" y="355781"/>
                  <a:pt x="2416988" y="353876"/>
                  <a:pt x="2417941" y="351971"/>
                </a:cubicBezTo>
                <a:cubicBezTo>
                  <a:pt x="2419846" y="352923"/>
                  <a:pt x="2423656" y="354828"/>
                  <a:pt x="2424608" y="353876"/>
                </a:cubicBezTo>
                <a:cubicBezTo>
                  <a:pt x="2434371" y="344351"/>
                  <a:pt x="2443539" y="338934"/>
                  <a:pt x="2452245" y="336582"/>
                </a:cubicBezTo>
                <a:cubicBezTo>
                  <a:pt x="2458775" y="334818"/>
                  <a:pt x="2465045" y="334779"/>
                  <a:pt x="2471113" y="336025"/>
                </a:cubicBezTo>
                <a:close/>
                <a:moveTo>
                  <a:pt x="761544" y="194808"/>
                </a:moveTo>
                <a:cubicBezTo>
                  <a:pt x="773926" y="196713"/>
                  <a:pt x="774879" y="206238"/>
                  <a:pt x="773926" y="216716"/>
                </a:cubicBezTo>
                <a:cubicBezTo>
                  <a:pt x="755829" y="237671"/>
                  <a:pt x="760591" y="257673"/>
                  <a:pt x="773926" y="278628"/>
                </a:cubicBezTo>
                <a:cubicBezTo>
                  <a:pt x="748209" y="302441"/>
                  <a:pt x="720586" y="315776"/>
                  <a:pt x="687249" y="293868"/>
                </a:cubicBezTo>
                <a:cubicBezTo>
                  <a:pt x="682486" y="291011"/>
                  <a:pt x="675819" y="292916"/>
                  <a:pt x="671056" y="292916"/>
                </a:cubicBezTo>
                <a:cubicBezTo>
                  <a:pt x="660579" y="294821"/>
                  <a:pt x="650101" y="296726"/>
                  <a:pt x="640576" y="298631"/>
                </a:cubicBezTo>
                <a:cubicBezTo>
                  <a:pt x="627241" y="300536"/>
                  <a:pt x="613906" y="302441"/>
                  <a:pt x="603429" y="291011"/>
                </a:cubicBezTo>
                <a:cubicBezTo>
                  <a:pt x="636766" y="258626"/>
                  <a:pt x="678676" y="239576"/>
                  <a:pt x="715824" y="211953"/>
                </a:cubicBezTo>
                <a:cubicBezTo>
                  <a:pt x="719634" y="209096"/>
                  <a:pt x="724396" y="211953"/>
                  <a:pt x="727254" y="215763"/>
                </a:cubicBezTo>
                <a:cubicBezTo>
                  <a:pt x="746304" y="220526"/>
                  <a:pt x="741541" y="187188"/>
                  <a:pt x="761544" y="194808"/>
                </a:cubicBezTo>
                <a:close/>
                <a:moveTo>
                  <a:pt x="873343" y="184331"/>
                </a:moveTo>
                <a:cubicBezTo>
                  <a:pt x="879653" y="185283"/>
                  <a:pt x="886320" y="188617"/>
                  <a:pt x="891083" y="191951"/>
                </a:cubicBezTo>
                <a:cubicBezTo>
                  <a:pt x="904418" y="200523"/>
                  <a:pt x="892988" y="209096"/>
                  <a:pt x="888226" y="217668"/>
                </a:cubicBezTo>
                <a:lnTo>
                  <a:pt x="879241" y="234820"/>
                </a:lnTo>
                <a:lnTo>
                  <a:pt x="895370" y="235036"/>
                </a:lnTo>
                <a:cubicBezTo>
                  <a:pt x="907514" y="238206"/>
                  <a:pt x="906800" y="249815"/>
                  <a:pt x="899656" y="266246"/>
                </a:cubicBezTo>
                <a:cubicBezTo>
                  <a:pt x="894893" y="277676"/>
                  <a:pt x="884416" y="289106"/>
                  <a:pt x="892988" y="303393"/>
                </a:cubicBezTo>
                <a:cubicBezTo>
                  <a:pt x="897751" y="310061"/>
                  <a:pt x="901561" y="309108"/>
                  <a:pt x="905371" y="303393"/>
                </a:cubicBezTo>
                <a:cubicBezTo>
                  <a:pt x="923468" y="307203"/>
                  <a:pt x="923468" y="307203"/>
                  <a:pt x="915848" y="337683"/>
                </a:cubicBezTo>
                <a:cubicBezTo>
                  <a:pt x="926326" y="330063"/>
                  <a:pt x="936803" y="329111"/>
                  <a:pt x="946328" y="324348"/>
                </a:cubicBezTo>
                <a:lnTo>
                  <a:pt x="973409" y="303804"/>
                </a:lnTo>
                <a:lnTo>
                  <a:pt x="975260" y="292796"/>
                </a:lnTo>
                <a:cubicBezTo>
                  <a:pt x="974903" y="288629"/>
                  <a:pt x="972522" y="284819"/>
                  <a:pt x="965378" y="281485"/>
                </a:cubicBezTo>
                <a:cubicBezTo>
                  <a:pt x="944423" y="270055"/>
                  <a:pt x="942518" y="249100"/>
                  <a:pt x="962521" y="233860"/>
                </a:cubicBezTo>
                <a:cubicBezTo>
                  <a:pt x="977761" y="221478"/>
                  <a:pt x="993953" y="208143"/>
                  <a:pt x="1013956" y="203380"/>
                </a:cubicBezTo>
                <a:cubicBezTo>
                  <a:pt x="1018718" y="201475"/>
                  <a:pt x="1023481" y="200046"/>
                  <a:pt x="1028243" y="200165"/>
                </a:cubicBezTo>
                <a:cubicBezTo>
                  <a:pt x="1033006" y="200284"/>
                  <a:pt x="1037768" y="201951"/>
                  <a:pt x="1042531" y="206238"/>
                </a:cubicBezTo>
                <a:cubicBezTo>
                  <a:pt x="1037768" y="220525"/>
                  <a:pt x="1018718" y="221478"/>
                  <a:pt x="1016813" y="234813"/>
                </a:cubicBezTo>
                <a:cubicBezTo>
                  <a:pt x="1029196" y="212905"/>
                  <a:pt x="1052056" y="208143"/>
                  <a:pt x="1075868" y="204333"/>
                </a:cubicBezTo>
                <a:cubicBezTo>
                  <a:pt x="1082536" y="204333"/>
                  <a:pt x="1089203" y="204333"/>
                  <a:pt x="1095871" y="204333"/>
                </a:cubicBezTo>
                <a:cubicBezTo>
                  <a:pt x="1106348" y="211953"/>
                  <a:pt x="1099681" y="223383"/>
                  <a:pt x="1099681" y="232908"/>
                </a:cubicBezTo>
                <a:cubicBezTo>
                  <a:pt x="1112063" y="235765"/>
                  <a:pt x="1123493" y="229098"/>
                  <a:pt x="1133971" y="231003"/>
                </a:cubicBezTo>
                <a:cubicBezTo>
                  <a:pt x="1140638" y="231003"/>
                  <a:pt x="1146353" y="233860"/>
                  <a:pt x="1151116" y="238623"/>
                </a:cubicBezTo>
                <a:cubicBezTo>
                  <a:pt x="1162546" y="262435"/>
                  <a:pt x="1192073" y="265293"/>
                  <a:pt x="1205408" y="287200"/>
                </a:cubicBezTo>
                <a:cubicBezTo>
                  <a:pt x="1219696" y="305298"/>
                  <a:pt x="1210171" y="320538"/>
                  <a:pt x="1198741" y="334825"/>
                </a:cubicBezTo>
                <a:cubicBezTo>
                  <a:pt x="1205408" y="359590"/>
                  <a:pt x="1234936" y="358638"/>
                  <a:pt x="1248271" y="377688"/>
                </a:cubicBezTo>
                <a:cubicBezTo>
                  <a:pt x="1257796" y="391023"/>
                  <a:pt x="1257796" y="393880"/>
                  <a:pt x="1246366" y="402453"/>
                </a:cubicBezTo>
                <a:cubicBezTo>
                  <a:pt x="1226363" y="415788"/>
                  <a:pt x="1207313" y="445315"/>
                  <a:pt x="1187311" y="402453"/>
                </a:cubicBezTo>
                <a:cubicBezTo>
                  <a:pt x="1184453" y="396738"/>
                  <a:pt x="1176833" y="390070"/>
                  <a:pt x="1171118" y="396738"/>
                </a:cubicBezTo>
                <a:cubicBezTo>
                  <a:pt x="1161593" y="407215"/>
                  <a:pt x="1163498" y="418645"/>
                  <a:pt x="1171118" y="431028"/>
                </a:cubicBezTo>
                <a:cubicBezTo>
                  <a:pt x="1186358" y="457698"/>
                  <a:pt x="1180643" y="471033"/>
                  <a:pt x="1151116" y="479605"/>
                </a:cubicBezTo>
                <a:cubicBezTo>
                  <a:pt x="1147306" y="475795"/>
                  <a:pt x="1141591" y="474843"/>
                  <a:pt x="1136828" y="476748"/>
                </a:cubicBezTo>
                <a:cubicBezTo>
                  <a:pt x="1132066" y="478653"/>
                  <a:pt x="1134923" y="483415"/>
                  <a:pt x="1136828" y="487225"/>
                </a:cubicBezTo>
                <a:cubicBezTo>
                  <a:pt x="1135876" y="500560"/>
                  <a:pt x="1128256" y="503418"/>
                  <a:pt x="1118731" y="497703"/>
                </a:cubicBezTo>
                <a:cubicBezTo>
                  <a:pt x="1098728" y="487225"/>
                  <a:pt x="1074916" y="482463"/>
                  <a:pt x="1066343" y="455793"/>
                </a:cubicBezTo>
                <a:cubicBezTo>
                  <a:pt x="1058723" y="432933"/>
                  <a:pt x="1039673" y="427218"/>
                  <a:pt x="1016813" y="433885"/>
                </a:cubicBezTo>
                <a:cubicBezTo>
                  <a:pt x="1008241" y="436743"/>
                  <a:pt x="999668" y="438648"/>
                  <a:pt x="996811" y="428170"/>
                </a:cubicBezTo>
                <a:cubicBezTo>
                  <a:pt x="993001" y="415788"/>
                  <a:pt x="1007288" y="411025"/>
                  <a:pt x="1013003" y="411978"/>
                </a:cubicBezTo>
                <a:cubicBezTo>
                  <a:pt x="1055866" y="420550"/>
                  <a:pt x="1078726" y="386260"/>
                  <a:pt x="1109206" y="369115"/>
                </a:cubicBezTo>
                <a:cubicBezTo>
                  <a:pt x="1117778" y="343398"/>
                  <a:pt x="1089203" y="330063"/>
                  <a:pt x="1089203" y="307203"/>
                </a:cubicBezTo>
                <a:cubicBezTo>
                  <a:pt x="1085393" y="301488"/>
                  <a:pt x="1081583" y="296725"/>
                  <a:pt x="1077773" y="291010"/>
                </a:cubicBezTo>
                <a:cubicBezTo>
                  <a:pt x="1057771" y="307203"/>
                  <a:pt x="1036816" y="290058"/>
                  <a:pt x="1016813" y="292915"/>
                </a:cubicBezTo>
                <a:cubicBezTo>
                  <a:pt x="1012050" y="293391"/>
                  <a:pt x="1008717" y="294106"/>
                  <a:pt x="1007169" y="296011"/>
                </a:cubicBezTo>
                <a:lnTo>
                  <a:pt x="1007866" y="302667"/>
                </a:lnTo>
                <a:lnTo>
                  <a:pt x="1009193" y="303393"/>
                </a:lnTo>
                <a:cubicBezTo>
                  <a:pt x="1013003" y="324348"/>
                  <a:pt x="986333" y="363401"/>
                  <a:pt x="962521" y="370068"/>
                </a:cubicBezTo>
                <a:cubicBezTo>
                  <a:pt x="943471" y="375783"/>
                  <a:pt x="924421" y="377688"/>
                  <a:pt x="905371" y="371973"/>
                </a:cubicBezTo>
                <a:cubicBezTo>
                  <a:pt x="896798" y="389118"/>
                  <a:pt x="879653" y="396738"/>
                  <a:pt x="868223" y="410073"/>
                </a:cubicBezTo>
                <a:cubicBezTo>
                  <a:pt x="859651" y="419598"/>
                  <a:pt x="849173" y="424361"/>
                  <a:pt x="836791" y="426266"/>
                </a:cubicBezTo>
                <a:cubicBezTo>
                  <a:pt x="830123" y="425313"/>
                  <a:pt x="820598" y="421503"/>
                  <a:pt x="816788" y="424361"/>
                </a:cubicBezTo>
                <a:cubicBezTo>
                  <a:pt x="772973" y="455793"/>
                  <a:pt x="714871" y="464366"/>
                  <a:pt x="677723" y="507228"/>
                </a:cubicBezTo>
                <a:cubicBezTo>
                  <a:pt x="667246" y="519611"/>
                  <a:pt x="646291" y="531993"/>
                  <a:pt x="668198" y="553901"/>
                </a:cubicBezTo>
                <a:cubicBezTo>
                  <a:pt x="672961" y="558663"/>
                  <a:pt x="665341" y="574856"/>
                  <a:pt x="662483" y="586286"/>
                </a:cubicBezTo>
                <a:cubicBezTo>
                  <a:pt x="685343" y="585333"/>
                  <a:pt x="702488" y="596763"/>
                  <a:pt x="716776" y="612956"/>
                </a:cubicBezTo>
                <a:cubicBezTo>
                  <a:pt x="731063" y="630101"/>
                  <a:pt x="747256" y="644388"/>
                  <a:pt x="771068" y="645341"/>
                </a:cubicBezTo>
                <a:cubicBezTo>
                  <a:pt x="789166" y="646293"/>
                  <a:pt x="788213" y="653913"/>
                  <a:pt x="782498" y="667248"/>
                </a:cubicBezTo>
                <a:cubicBezTo>
                  <a:pt x="774878" y="685346"/>
                  <a:pt x="766306" y="702491"/>
                  <a:pt x="772973" y="726303"/>
                </a:cubicBezTo>
                <a:cubicBezTo>
                  <a:pt x="779641" y="752973"/>
                  <a:pt x="789166" y="747258"/>
                  <a:pt x="805358" y="736781"/>
                </a:cubicBezTo>
                <a:cubicBezTo>
                  <a:pt x="823456" y="725351"/>
                  <a:pt x="826313" y="706301"/>
                  <a:pt x="828218" y="689156"/>
                </a:cubicBezTo>
                <a:cubicBezTo>
                  <a:pt x="831076" y="669153"/>
                  <a:pt x="841553" y="660581"/>
                  <a:pt x="858698" y="652961"/>
                </a:cubicBezTo>
                <a:cubicBezTo>
                  <a:pt x="901561" y="638673"/>
                  <a:pt x="911086" y="619623"/>
                  <a:pt x="901561" y="573903"/>
                </a:cubicBezTo>
                <a:cubicBezTo>
                  <a:pt x="900608" y="569141"/>
                  <a:pt x="899656" y="563426"/>
                  <a:pt x="904418" y="561521"/>
                </a:cubicBezTo>
                <a:cubicBezTo>
                  <a:pt x="937756" y="550091"/>
                  <a:pt x="937756" y="514848"/>
                  <a:pt x="953948" y="491988"/>
                </a:cubicBezTo>
                <a:cubicBezTo>
                  <a:pt x="957758" y="486273"/>
                  <a:pt x="961568" y="480558"/>
                  <a:pt x="968236" y="478653"/>
                </a:cubicBezTo>
                <a:cubicBezTo>
                  <a:pt x="991096" y="471986"/>
                  <a:pt x="1037768" y="491036"/>
                  <a:pt x="1049198" y="512943"/>
                </a:cubicBezTo>
                <a:cubicBezTo>
                  <a:pt x="1061581" y="517706"/>
                  <a:pt x="1074916" y="522468"/>
                  <a:pt x="1063486" y="539613"/>
                </a:cubicBezTo>
                <a:cubicBezTo>
                  <a:pt x="1048246" y="555806"/>
                  <a:pt x="1052056" y="572951"/>
                  <a:pt x="1067296" y="583428"/>
                </a:cubicBezTo>
                <a:cubicBezTo>
                  <a:pt x="1084441" y="593906"/>
                  <a:pt x="1099681" y="578666"/>
                  <a:pt x="1112063" y="568188"/>
                </a:cubicBezTo>
                <a:cubicBezTo>
                  <a:pt x="1139686" y="545328"/>
                  <a:pt x="1138733" y="544376"/>
                  <a:pt x="1146353" y="580571"/>
                </a:cubicBezTo>
                <a:cubicBezTo>
                  <a:pt x="1149211" y="592953"/>
                  <a:pt x="1154926" y="606288"/>
                  <a:pt x="1151116" y="616766"/>
                </a:cubicBezTo>
                <a:cubicBezTo>
                  <a:pt x="1138733" y="656771"/>
                  <a:pt x="1163498" y="672011"/>
                  <a:pt x="1193026" y="684393"/>
                </a:cubicBezTo>
                <a:cubicBezTo>
                  <a:pt x="1193026" y="693918"/>
                  <a:pt x="1188501" y="696537"/>
                  <a:pt x="1182905" y="697847"/>
                </a:cubicBezTo>
                <a:lnTo>
                  <a:pt x="1179024" y="699159"/>
                </a:lnTo>
                <a:lnTo>
                  <a:pt x="1177845" y="699023"/>
                </a:lnTo>
                <a:cubicBezTo>
                  <a:pt x="1174214" y="699455"/>
                  <a:pt x="1170404" y="700824"/>
                  <a:pt x="1166356" y="703443"/>
                </a:cubicBezTo>
                <a:lnTo>
                  <a:pt x="1179024" y="699159"/>
                </a:lnTo>
                <a:lnTo>
                  <a:pt x="1188263" y="700229"/>
                </a:lnTo>
                <a:cubicBezTo>
                  <a:pt x="1194931" y="702491"/>
                  <a:pt x="1201122" y="707253"/>
                  <a:pt x="1207313" y="712016"/>
                </a:cubicBezTo>
                <a:cubicBezTo>
                  <a:pt x="1210647" y="727732"/>
                  <a:pt x="1209694" y="741781"/>
                  <a:pt x="1205051" y="754402"/>
                </a:cubicBezTo>
                <a:lnTo>
                  <a:pt x="1180854" y="787924"/>
                </a:lnTo>
                <a:lnTo>
                  <a:pt x="1187073" y="807504"/>
                </a:lnTo>
                <a:cubicBezTo>
                  <a:pt x="1190883" y="812504"/>
                  <a:pt x="1196836" y="815362"/>
                  <a:pt x="1206361" y="814886"/>
                </a:cubicBezTo>
                <a:cubicBezTo>
                  <a:pt x="1214934" y="814886"/>
                  <a:pt x="1223506" y="816791"/>
                  <a:pt x="1213981" y="828221"/>
                </a:cubicBezTo>
                <a:cubicBezTo>
                  <a:pt x="1208266" y="850128"/>
                  <a:pt x="1205409" y="874893"/>
                  <a:pt x="1172071" y="862511"/>
                </a:cubicBezTo>
                <a:cubicBezTo>
                  <a:pt x="1153021" y="859653"/>
                  <a:pt x="1123494" y="872036"/>
                  <a:pt x="1115874" y="854891"/>
                </a:cubicBezTo>
                <a:cubicBezTo>
                  <a:pt x="1109206" y="839651"/>
                  <a:pt x="1133971" y="821553"/>
                  <a:pt x="1148259" y="807266"/>
                </a:cubicBezTo>
                <a:cubicBezTo>
                  <a:pt x="1157784" y="799646"/>
                  <a:pt x="1159689" y="785358"/>
                  <a:pt x="1173024" y="780596"/>
                </a:cubicBezTo>
                <a:lnTo>
                  <a:pt x="1173125" y="780684"/>
                </a:lnTo>
                <a:lnTo>
                  <a:pt x="1174333" y="770475"/>
                </a:lnTo>
                <a:cubicBezTo>
                  <a:pt x="1173023" y="767975"/>
                  <a:pt x="1169689" y="766784"/>
                  <a:pt x="1163498" y="767261"/>
                </a:cubicBezTo>
                <a:cubicBezTo>
                  <a:pt x="1147306" y="769166"/>
                  <a:pt x="1137781" y="780596"/>
                  <a:pt x="1124446" y="787263"/>
                </a:cubicBezTo>
                <a:cubicBezTo>
                  <a:pt x="1097776" y="793931"/>
                  <a:pt x="1070153" y="791073"/>
                  <a:pt x="1043483" y="789168"/>
                </a:cubicBezTo>
                <a:cubicBezTo>
                  <a:pt x="1026338" y="788216"/>
                  <a:pt x="1010146" y="786311"/>
                  <a:pt x="993953" y="794883"/>
                </a:cubicBezTo>
                <a:cubicBezTo>
                  <a:pt x="987286" y="810123"/>
                  <a:pt x="971093" y="808218"/>
                  <a:pt x="959663" y="814886"/>
                </a:cubicBezTo>
                <a:cubicBezTo>
                  <a:pt x="951091" y="825363"/>
                  <a:pt x="939661" y="831078"/>
                  <a:pt x="929183" y="839651"/>
                </a:cubicBezTo>
                <a:lnTo>
                  <a:pt x="925100" y="843462"/>
                </a:lnTo>
                <a:lnTo>
                  <a:pt x="915848" y="851081"/>
                </a:lnTo>
                <a:cubicBezTo>
                  <a:pt x="915848" y="851081"/>
                  <a:pt x="912991" y="851081"/>
                  <a:pt x="912991" y="851081"/>
                </a:cubicBezTo>
                <a:cubicBezTo>
                  <a:pt x="912991" y="851081"/>
                  <a:pt x="914896" y="852986"/>
                  <a:pt x="914896" y="852986"/>
                </a:cubicBezTo>
                <a:lnTo>
                  <a:pt x="925100" y="843462"/>
                </a:lnTo>
                <a:lnTo>
                  <a:pt x="932041" y="837746"/>
                </a:lnTo>
                <a:cubicBezTo>
                  <a:pt x="942518" y="824411"/>
                  <a:pt x="959663" y="826316"/>
                  <a:pt x="972998" y="820601"/>
                </a:cubicBezTo>
                <a:cubicBezTo>
                  <a:pt x="979666" y="818696"/>
                  <a:pt x="986333" y="814886"/>
                  <a:pt x="992048" y="814886"/>
                </a:cubicBezTo>
                <a:cubicBezTo>
                  <a:pt x="1003478" y="813933"/>
                  <a:pt x="1017766" y="809171"/>
                  <a:pt x="1023481" y="819648"/>
                </a:cubicBezTo>
                <a:cubicBezTo>
                  <a:pt x="1032053" y="834888"/>
                  <a:pt x="1013003" y="835841"/>
                  <a:pt x="1005383" y="842508"/>
                </a:cubicBezTo>
                <a:cubicBezTo>
                  <a:pt x="1003478" y="844413"/>
                  <a:pt x="1005383" y="851081"/>
                  <a:pt x="1006336" y="854891"/>
                </a:cubicBezTo>
                <a:cubicBezTo>
                  <a:pt x="997763" y="866321"/>
                  <a:pt x="1011098" y="877751"/>
                  <a:pt x="1005383" y="889181"/>
                </a:cubicBezTo>
                <a:cubicBezTo>
                  <a:pt x="1001573" y="899658"/>
                  <a:pt x="992048" y="903468"/>
                  <a:pt x="984428" y="910136"/>
                </a:cubicBezTo>
                <a:cubicBezTo>
                  <a:pt x="974903" y="918708"/>
                  <a:pt x="961568" y="909183"/>
                  <a:pt x="952043" y="916803"/>
                </a:cubicBezTo>
                <a:cubicBezTo>
                  <a:pt x="937756" y="931091"/>
                  <a:pt x="916801" y="932043"/>
                  <a:pt x="899656" y="938711"/>
                </a:cubicBezTo>
                <a:cubicBezTo>
                  <a:pt x="876796" y="947283"/>
                  <a:pt x="858698" y="959666"/>
                  <a:pt x="855841" y="985383"/>
                </a:cubicBezTo>
                <a:cubicBezTo>
                  <a:pt x="853936" y="1001576"/>
                  <a:pt x="839648" y="1003481"/>
                  <a:pt x="831076" y="1003481"/>
                </a:cubicBezTo>
                <a:cubicBezTo>
                  <a:pt x="779641" y="1006338"/>
                  <a:pt x="763448" y="1048248"/>
                  <a:pt x="738683" y="1081586"/>
                </a:cubicBezTo>
                <a:cubicBezTo>
                  <a:pt x="708203" y="1076823"/>
                  <a:pt x="712013" y="1097778"/>
                  <a:pt x="711061" y="1115876"/>
                </a:cubicBezTo>
                <a:cubicBezTo>
                  <a:pt x="707251" y="1144451"/>
                  <a:pt x="692011" y="1163501"/>
                  <a:pt x="666293" y="1175883"/>
                </a:cubicBezTo>
                <a:cubicBezTo>
                  <a:pt x="636766" y="1191123"/>
                  <a:pt x="610096" y="1209221"/>
                  <a:pt x="585331" y="1230176"/>
                </a:cubicBezTo>
                <a:cubicBezTo>
                  <a:pt x="565328" y="1247320"/>
                  <a:pt x="557708" y="1270181"/>
                  <a:pt x="559613" y="1297803"/>
                </a:cubicBezTo>
                <a:cubicBezTo>
                  <a:pt x="561518" y="1327331"/>
                  <a:pt x="564376" y="1356858"/>
                  <a:pt x="557708" y="1386386"/>
                </a:cubicBezTo>
                <a:cubicBezTo>
                  <a:pt x="555803" y="1394958"/>
                  <a:pt x="551993" y="1406388"/>
                  <a:pt x="542468" y="1407341"/>
                </a:cubicBezTo>
                <a:cubicBezTo>
                  <a:pt x="530086" y="1409246"/>
                  <a:pt x="531038" y="1394958"/>
                  <a:pt x="528181" y="1387338"/>
                </a:cubicBezTo>
                <a:cubicBezTo>
                  <a:pt x="522466" y="1365431"/>
                  <a:pt x="516751" y="1344476"/>
                  <a:pt x="519608" y="1320663"/>
                </a:cubicBezTo>
                <a:cubicBezTo>
                  <a:pt x="521513" y="1300661"/>
                  <a:pt x="522466" y="1280658"/>
                  <a:pt x="488176" y="1283516"/>
                </a:cubicBezTo>
                <a:cubicBezTo>
                  <a:pt x="470078" y="1285421"/>
                  <a:pt x="452933" y="1262561"/>
                  <a:pt x="429121" y="1267323"/>
                </a:cubicBezTo>
                <a:cubicBezTo>
                  <a:pt x="422453" y="1268276"/>
                  <a:pt x="411023" y="1265418"/>
                  <a:pt x="409118" y="1268276"/>
                </a:cubicBezTo>
                <a:cubicBezTo>
                  <a:pt x="391973" y="1307328"/>
                  <a:pt x="364351" y="1288278"/>
                  <a:pt x="336728" y="1284468"/>
                </a:cubicBezTo>
                <a:cubicBezTo>
                  <a:pt x="279578" y="1275896"/>
                  <a:pt x="228143" y="1315901"/>
                  <a:pt x="215761" y="1373051"/>
                </a:cubicBezTo>
                <a:cubicBezTo>
                  <a:pt x="210998" y="1396863"/>
                  <a:pt x="193853" y="1415913"/>
                  <a:pt x="189091" y="1441631"/>
                </a:cubicBezTo>
                <a:cubicBezTo>
                  <a:pt x="182423" y="1476873"/>
                  <a:pt x="183376" y="1511163"/>
                  <a:pt x="196711" y="1544501"/>
                </a:cubicBezTo>
                <a:cubicBezTo>
                  <a:pt x="204331" y="1564503"/>
                  <a:pt x="219571" y="1574028"/>
                  <a:pt x="244336" y="1573076"/>
                </a:cubicBezTo>
                <a:cubicBezTo>
                  <a:pt x="284341" y="1571171"/>
                  <a:pt x="310058" y="1555931"/>
                  <a:pt x="320536" y="1514973"/>
                </a:cubicBezTo>
                <a:cubicBezTo>
                  <a:pt x="324346" y="1500686"/>
                  <a:pt x="374828" y="1487351"/>
                  <a:pt x="387211" y="1494971"/>
                </a:cubicBezTo>
                <a:cubicBezTo>
                  <a:pt x="396736" y="1500686"/>
                  <a:pt x="392926" y="1507353"/>
                  <a:pt x="389116" y="1515926"/>
                </a:cubicBezTo>
                <a:cubicBezTo>
                  <a:pt x="372923" y="1552121"/>
                  <a:pt x="358636" y="1589268"/>
                  <a:pt x="340538" y="1624511"/>
                </a:cubicBezTo>
                <a:cubicBezTo>
                  <a:pt x="329108" y="1646418"/>
                  <a:pt x="340538" y="1644513"/>
                  <a:pt x="354826" y="1644513"/>
                </a:cubicBezTo>
                <a:cubicBezTo>
                  <a:pt x="372923" y="1644513"/>
                  <a:pt x="391973" y="1642608"/>
                  <a:pt x="410071" y="1645466"/>
                </a:cubicBezTo>
                <a:cubicBezTo>
                  <a:pt x="432931" y="1649276"/>
                  <a:pt x="449123" y="1658801"/>
                  <a:pt x="439598" y="1687376"/>
                </a:cubicBezTo>
                <a:cubicBezTo>
                  <a:pt x="433883" y="1705473"/>
                  <a:pt x="432931" y="1725476"/>
                  <a:pt x="426263" y="1743573"/>
                </a:cubicBezTo>
                <a:cubicBezTo>
                  <a:pt x="414833" y="1774053"/>
                  <a:pt x="432931" y="1793103"/>
                  <a:pt x="450076" y="1813106"/>
                </a:cubicBezTo>
                <a:cubicBezTo>
                  <a:pt x="466268" y="1832156"/>
                  <a:pt x="483413" y="1819773"/>
                  <a:pt x="499606" y="1812153"/>
                </a:cubicBezTo>
                <a:cubicBezTo>
                  <a:pt x="512941" y="1806438"/>
                  <a:pt x="528181" y="1806438"/>
                  <a:pt x="536753" y="1818821"/>
                </a:cubicBezTo>
                <a:cubicBezTo>
                  <a:pt x="554851" y="1843586"/>
                  <a:pt x="571996" y="1829298"/>
                  <a:pt x="577711" y="1813106"/>
                </a:cubicBezTo>
                <a:cubicBezTo>
                  <a:pt x="591998" y="1771196"/>
                  <a:pt x="630098" y="1768338"/>
                  <a:pt x="661531" y="1754051"/>
                </a:cubicBezTo>
                <a:cubicBezTo>
                  <a:pt x="671056" y="1754051"/>
                  <a:pt x="673913" y="1755956"/>
                  <a:pt x="672008" y="1763576"/>
                </a:cubicBezTo>
                <a:cubicBezTo>
                  <a:pt x="676771" y="1783578"/>
                  <a:pt x="689153" y="1777863"/>
                  <a:pt x="695821" y="1768338"/>
                </a:cubicBezTo>
                <a:cubicBezTo>
                  <a:pt x="713918" y="1745478"/>
                  <a:pt x="729158" y="1761671"/>
                  <a:pt x="741541" y="1772148"/>
                </a:cubicBezTo>
                <a:cubicBezTo>
                  <a:pt x="769163" y="1795008"/>
                  <a:pt x="799643" y="1798818"/>
                  <a:pt x="832028" y="1788341"/>
                </a:cubicBezTo>
                <a:cubicBezTo>
                  <a:pt x="845363" y="1783578"/>
                  <a:pt x="854888" y="1779768"/>
                  <a:pt x="865366" y="1796913"/>
                </a:cubicBezTo>
                <a:cubicBezTo>
                  <a:pt x="875843" y="1814058"/>
                  <a:pt x="896798" y="1823583"/>
                  <a:pt x="910133" y="1838823"/>
                </a:cubicBezTo>
                <a:cubicBezTo>
                  <a:pt x="947281" y="1881686"/>
                  <a:pt x="990143" y="1906451"/>
                  <a:pt x="1047293" y="1918833"/>
                </a:cubicBezTo>
                <a:cubicBezTo>
                  <a:pt x="1093966" y="1928358"/>
                  <a:pt x="1124446" y="1995986"/>
                  <a:pt x="1116826" y="2036943"/>
                </a:cubicBezTo>
                <a:cubicBezTo>
                  <a:pt x="1113968" y="2044563"/>
                  <a:pt x="1111111" y="2051231"/>
                  <a:pt x="1106348" y="2056946"/>
                </a:cubicBezTo>
                <a:cubicBezTo>
                  <a:pt x="1092061" y="2071233"/>
                  <a:pt x="1112063" y="2086473"/>
                  <a:pt x="1104443" y="2099808"/>
                </a:cubicBezTo>
                <a:cubicBezTo>
                  <a:pt x="1110158" y="2107428"/>
                  <a:pt x="1117778" y="2102666"/>
                  <a:pt x="1124446" y="2102666"/>
                </a:cubicBezTo>
                <a:cubicBezTo>
                  <a:pt x="1147306" y="2095046"/>
                  <a:pt x="1161593" y="2062661"/>
                  <a:pt x="1193026" y="2077901"/>
                </a:cubicBezTo>
                <a:cubicBezTo>
                  <a:pt x="1225411" y="2087426"/>
                  <a:pt x="1244461" y="2125526"/>
                  <a:pt x="1280656" y="2123621"/>
                </a:cubicBezTo>
                <a:cubicBezTo>
                  <a:pt x="1325423" y="2121716"/>
                  <a:pt x="1360666" y="2136956"/>
                  <a:pt x="1387336" y="2172198"/>
                </a:cubicBezTo>
                <a:cubicBezTo>
                  <a:pt x="1398766" y="2187438"/>
                  <a:pt x="1427341" y="2172198"/>
                  <a:pt x="1434008" y="2199821"/>
                </a:cubicBezTo>
                <a:cubicBezTo>
                  <a:pt x="1440676" y="2228396"/>
                  <a:pt x="1444486" y="2256018"/>
                  <a:pt x="1430198" y="2282688"/>
                </a:cubicBezTo>
                <a:cubicBezTo>
                  <a:pt x="1413053" y="2315073"/>
                  <a:pt x="1388288" y="2341743"/>
                  <a:pt x="1370191" y="2373176"/>
                </a:cubicBezTo>
                <a:cubicBezTo>
                  <a:pt x="1359713" y="2391273"/>
                  <a:pt x="1356856" y="2406513"/>
                  <a:pt x="1358761" y="2423658"/>
                </a:cubicBezTo>
                <a:cubicBezTo>
                  <a:pt x="1366381" y="2486523"/>
                  <a:pt x="1352093" y="2544626"/>
                  <a:pt x="1327328" y="2600823"/>
                </a:cubicBezTo>
                <a:cubicBezTo>
                  <a:pt x="1321613" y="2612253"/>
                  <a:pt x="1313041" y="2629398"/>
                  <a:pt x="1293991" y="2626541"/>
                </a:cubicBezTo>
                <a:cubicBezTo>
                  <a:pt x="1261606" y="2622731"/>
                  <a:pt x="1241603" y="2647496"/>
                  <a:pt x="1218743" y="2661783"/>
                </a:cubicBezTo>
                <a:cubicBezTo>
                  <a:pt x="1203503" y="2671308"/>
                  <a:pt x="1187311" y="2690358"/>
                  <a:pt x="1193026" y="2710361"/>
                </a:cubicBezTo>
                <a:cubicBezTo>
                  <a:pt x="1205408" y="2757033"/>
                  <a:pt x="1178738" y="2793228"/>
                  <a:pt x="1164451" y="2832281"/>
                </a:cubicBezTo>
                <a:cubicBezTo>
                  <a:pt x="1154926" y="2859903"/>
                  <a:pt x="1136828" y="2884668"/>
                  <a:pt x="1122541" y="2910386"/>
                </a:cubicBezTo>
                <a:cubicBezTo>
                  <a:pt x="1116826" y="2920863"/>
                  <a:pt x="1109206" y="2929436"/>
                  <a:pt x="1095871" y="2929436"/>
                </a:cubicBezTo>
                <a:cubicBezTo>
                  <a:pt x="1085393" y="2920863"/>
                  <a:pt x="1072058" y="2930388"/>
                  <a:pt x="1061581" y="2922768"/>
                </a:cubicBezTo>
                <a:cubicBezTo>
                  <a:pt x="1053961" y="2919911"/>
                  <a:pt x="1044436" y="2911338"/>
                  <a:pt x="1047293" y="2929436"/>
                </a:cubicBezTo>
                <a:cubicBezTo>
                  <a:pt x="1052056" y="2938961"/>
                  <a:pt x="1062533" y="2944676"/>
                  <a:pt x="1061581" y="2956106"/>
                </a:cubicBezTo>
                <a:cubicBezTo>
                  <a:pt x="1055866" y="2964678"/>
                  <a:pt x="1048246" y="2962773"/>
                  <a:pt x="1040626" y="2959916"/>
                </a:cubicBezTo>
                <a:cubicBezTo>
                  <a:pt x="952043" y="2929436"/>
                  <a:pt x="865366" y="2895146"/>
                  <a:pt x="783451" y="2850378"/>
                </a:cubicBezTo>
                <a:cubicBezTo>
                  <a:pt x="762496" y="2838948"/>
                  <a:pt x="762496" y="2820851"/>
                  <a:pt x="752971" y="2805611"/>
                </a:cubicBezTo>
                <a:cubicBezTo>
                  <a:pt x="730111" y="2799896"/>
                  <a:pt x="738683" y="2779893"/>
                  <a:pt x="737731" y="2765606"/>
                </a:cubicBezTo>
                <a:cubicBezTo>
                  <a:pt x="736778" y="2697978"/>
                  <a:pt x="732968" y="2631303"/>
                  <a:pt x="721538" y="2564628"/>
                </a:cubicBezTo>
                <a:cubicBezTo>
                  <a:pt x="715823" y="2532243"/>
                  <a:pt x="700583" y="2503668"/>
                  <a:pt x="670103" y="2492238"/>
                </a:cubicBezTo>
                <a:cubicBezTo>
                  <a:pt x="596761" y="2464616"/>
                  <a:pt x="568186" y="2400798"/>
                  <a:pt x="539611" y="2337933"/>
                </a:cubicBezTo>
                <a:cubicBezTo>
                  <a:pt x="520561" y="2296976"/>
                  <a:pt x="502463" y="2256971"/>
                  <a:pt x="473888" y="2221728"/>
                </a:cubicBezTo>
                <a:cubicBezTo>
                  <a:pt x="456743" y="2200773"/>
                  <a:pt x="450076" y="2174103"/>
                  <a:pt x="468173" y="2148386"/>
                </a:cubicBezTo>
                <a:cubicBezTo>
                  <a:pt x="473888" y="2140766"/>
                  <a:pt x="477698" y="2133146"/>
                  <a:pt x="471983" y="2122668"/>
                </a:cubicBezTo>
                <a:cubicBezTo>
                  <a:pt x="452933" y="2083616"/>
                  <a:pt x="471983" y="2052183"/>
                  <a:pt x="493891" y="2021703"/>
                </a:cubicBezTo>
                <a:cubicBezTo>
                  <a:pt x="518656" y="1987413"/>
                  <a:pt x="546278" y="1955028"/>
                  <a:pt x="538658" y="1907403"/>
                </a:cubicBezTo>
                <a:cubicBezTo>
                  <a:pt x="535801" y="1889306"/>
                  <a:pt x="531991" y="1871208"/>
                  <a:pt x="524371" y="1854063"/>
                </a:cubicBezTo>
                <a:cubicBezTo>
                  <a:pt x="517703" y="1837871"/>
                  <a:pt x="507226" y="1834061"/>
                  <a:pt x="499606" y="1853111"/>
                </a:cubicBezTo>
                <a:cubicBezTo>
                  <a:pt x="489128" y="1876923"/>
                  <a:pt x="475793" y="1875018"/>
                  <a:pt x="459601" y="1860731"/>
                </a:cubicBezTo>
                <a:cubicBezTo>
                  <a:pt x="443408" y="1847396"/>
                  <a:pt x="425311" y="1838823"/>
                  <a:pt x="408166" y="1827393"/>
                </a:cubicBezTo>
                <a:cubicBezTo>
                  <a:pt x="375781" y="1806438"/>
                  <a:pt x="371971" y="1771196"/>
                  <a:pt x="354826" y="1742621"/>
                </a:cubicBezTo>
                <a:cubicBezTo>
                  <a:pt x="346253" y="1729286"/>
                  <a:pt x="337681" y="1720713"/>
                  <a:pt x="322441" y="1715951"/>
                </a:cubicBezTo>
                <a:cubicBezTo>
                  <a:pt x="289103" y="1705473"/>
                  <a:pt x="255766" y="1691186"/>
                  <a:pt x="234811" y="1658801"/>
                </a:cubicBezTo>
                <a:cubicBezTo>
                  <a:pt x="228143" y="1649276"/>
                  <a:pt x="218618" y="1639751"/>
                  <a:pt x="206236" y="1644513"/>
                </a:cubicBezTo>
                <a:cubicBezTo>
                  <a:pt x="170993" y="1656896"/>
                  <a:pt x="143371" y="1639751"/>
                  <a:pt x="116701" y="1622606"/>
                </a:cubicBezTo>
                <a:cubicBezTo>
                  <a:pt x="85268" y="1603556"/>
                  <a:pt x="54788" y="1583553"/>
                  <a:pt x="28118" y="1557836"/>
                </a:cubicBezTo>
                <a:cubicBezTo>
                  <a:pt x="11926" y="1541643"/>
                  <a:pt x="1448" y="1523546"/>
                  <a:pt x="12878" y="1499733"/>
                </a:cubicBezTo>
                <a:cubicBezTo>
                  <a:pt x="20498" y="1482588"/>
                  <a:pt x="16688" y="1463538"/>
                  <a:pt x="10021" y="1446393"/>
                </a:cubicBezTo>
                <a:cubicBezTo>
                  <a:pt x="6211" y="1434963"/>
                  <a:pt x="-1409" y="1423533"/>
                  <a:pt x="5258" y="1410198"/>
                </a:cubicBezTo>
                <a:cubicBezTo>
                  <a:pt x="-12839" y="1304471"/>
                  <a:pt x="19546" y="1205411"/>
                  <a:pt x="45263" y="1105398"/>
                </a:cubicBezTo>
                <a:cubicBezTo>
                  <a:pt x="94793" y="912993"/>
                  <a:pt x="185281" y="739638"/>
                  <a:pt x="304343" y="581523"/>
                </a:cubicBezTo>
                <a:cubicBezTo>
                  <a:pt x="374828" y="487226"/>
                  <a:pt x="458648" y="405311"/>
                  <a:pt x="548183" y="329111"/>
                </a:cubicBezTo>
                <a:cubicBezTo>
                  <a:pt x="568186" y="311966"/>
                  <a:pt x="591046" y="303393"/>
                  <a:pt x="617716" y="317681"/>
                </a:cubicBezTo>
                <a:cubicBezTo>
                  <a:pt x="628193" y="324348"/>
                  <a:pt x="628193" y="314823"/>
                  <a:pt x="631051" y="309108"/>
                </a:cubicBezTo>
                <a:cubicBezTo>
                  <a:pt x="652006" y="308156"/>
                  <a:pt x="669151" y="289106"/>
                  <a:pt x="692011" y="299583"/>
                </a:cubicBezTo>
                <a:cubicBezTo>
                  <a:pt x="712013" y="311966"/>
                  <a:pt x="732968" y="317681"/>
                  <a:pt x="756781" y="316728"/>
                </a:cubicBezTo>
                <a:cubicBezTo>
                  <a:pt x="764401" y="317681"/>
                  <a:pt x="772973" y="320538"/>
                  <a:pt x="780593" y="315776"/>
                </a:cubicBezTo>
                <a:cubicBezTo>
                  <a:pt x="786308" y="312918"/>
                  <a:pt x="792023" y="311966"/>
                  <a:pt x="797738" y="314823"/>
                </a:cubicBezTo>
                <a:cubicBezTo>
                  <a:pt x="808216" y="327206"/>
                  <a:pt x="819646" y="321491"/>
                  <a:pt x="831076" y="316728"/>
                </a:cubicBezTo>
                <a:cubicBezTo>
                  <a:pt x="837743" y="304346"/>
                  <a:pt x="858698" y="297678"/>
                  <a:pt x="841553" y="277676"/>
                </a:cubicBezTo>
                <a:cubicBezTo>
                  <a:pt x="834886" y="270056"/>
                  <a:pt x="846316" y="263388"/>
                  <a:pt x="852031" y="259578"/>
                </a:cubicBezTo>
                <a:cubicBezTo>
                  <a:pt x="857269" y="255768"/>
                  <a:pt x="862508" y="252434"/>
                  <a:pt x="867152" y="248624"/>
                </a:cubicBezTo>
                <a:lnTo>
                  <a:pt x="876026" y="238011"/>
                </a:lnTo>
                <a:lnTo>
                  <a:pt x="858921" y="241392"/>
                </a:lnTo>
                <a:cubicBezTo>
                  <a:pt x="840303" y="244874"/>
                  <a:pt x="823694" y="244338"/>
                  <a:pt x="821551" y="210048"/>
                </a:cubicBezTo>
                <a:cubicBezTo>
                  <a:pt x="833933" y="208143"/>
                  <a:pt x="848221" y="208143"/>
                  <a:pt x="857746" y="190998"/>
                </a:cubicBezTo>
                <a:cubicBezTo>
                  <a:pt x="861079" y="184807"/>
                  <a:pt x="867032" y="183378"/>
                  <a:pt x="873343" y="184331"/>
                </a:cubicBezTo>
                <a:close/>
                <a:moveTo>
                  <a:pt x="798215" y="181949"/>
                </a:moveTo>
                <a:cubicBezTo>
                  <a:pt x="801310" y="182187"/>
                  <a:pt x="803930" y="183378"/>
                  <a:pt x="805359" y="187188"/>
                </a:cubicBezTo>
                <a:cubicBezTo>
                  <a:pt x="808216" y="194808"/>
                  <a:pt x="800596" y="194808"/>
                  <a:pt x="795834" y="196713"/>
                </a:cubicBezTo>
                <a:cubicBezTo>
                  <a:pt x="790119" y="193856"/>
                  <a:pt x="788214" y="189093"/>
                  <a:pt x="788214" y="182426"/>
                </a:cubicBezTo>
                <a:cubicBezTo>
                  <a:pt x="791547" y="182426"/>
                  <a:pt x="795119" y="181711"/>
                  <a:pt x="798215" y="181949"/>
                </a:cubicBezTo>
                <a:close/>
                <a:moveTo>
                  <a:pt x="938708" y="121466"/>
                </a:moveTo>
                <a:cubicBezTo>
                  <a:pt x="943471" y="128133"/>
                  <a:pt x="953948" y="130038"/>
                  <a:pt x="952043" y="141468"/>
                </a:cubicBezTo>
                <a:lnTo>
                  <a:pt x="951037" y="142501"/>
                </a:lnTo>
                <a:lnTo>
                  <a:pt x="953949" y="140516"/>
                </a:lnTo>
                <a:cubicBezTo>
                  <a:pt x="952996" y="143373"/>
                  <a:pt x="952996" y="146231"/>
                  <a:pt x="952996" y="148136"/>
                </a:cubicBezTo>
                <a:cubicBezTo>
                  <a:pt x="952996" y="154803"/>
                  <a:pt x="952996" y="161471"/>
                  <a:pt x="952996" y="169091"/>
                </a:cubicBezTo>
                <a:cubicBezTo>
                  <a:pt x="949662" y="166709"/>
                  <a:pt x="947281" y="162899"/>
                  <a:pt x="944424" y="159804"/>
                </a:cubicBezTo>
                <a:lnTo>
                  <a:pt x="933131" y="154863"/>
                </a:lnTo>
                <a:lnTo>
                  <a:pt x="931088" y="155756"/>
                </a:lnTo>
                <a:cubicBezTo>
                  <a:pt x="931088" y="155756"/>
                  <a:pt x="930136" y="155756"/>
                  <a:pt x="930136" y="155756"/>
                </a:cubicBezTo>
                <a:cubicBezTo>
                  <a:pt x="925373" y="152898"/>
                  <a:pt x="906323" y="162423"/>
                  <a:pt x="918706" y="144326"/>
                </a:cubicBezTo>
                <a:cubicBezTo>
                  <a:pt x="923468" y="137658"/>
                  <a:pt x="931088" y="131943"/>
                  <a:pt x="931088" y="122418"/>
                </a:cubicBezTo>
                <a:cubicBezTo>
                  <a:pt x="934898" y="118608"/>
                  <a:pt x="936803" y="118608"/>
                  <a:pt x="938708" y="121466"/>
                </a:cubicBezTo>
                <a:close/>
                <a:moveTo>
                  <a:pt x="925373" y="107178"/>
                </a:moveTo>
                <a:cubicBezTo>
                  <a:pt x="930136" y="111940"/>
                  <a:pt x="934898" y="116703"/>
                  <a:pt x="938708" y="121465"/>
                </a:cubicBezTo>
                <a:lnTo>
                  <a:pt x="935851" y="121465"/>
                </a:lnTo>
                <a:cubicBezTo>
                  <a:pt x="935851" y="121465"/>
                  <a:pt x="932993" y="121465"/>
                  <a:pt x="932993" y="121465"/>
                </a:cubicBezTo>
                <a:cubicBezTo>
                  <a:pt x="923468" y="125275"/>
                  <a:pt x="912991" y="131943"/>
                  <a:pt x="901561" y="123370"/>
                </a:cubicBezTo>
                <a:cubicBezTo>
                  <a:pt x="904418" y="109083"/>
                  <a:pt x="915848" y="109083"/>
                  <a:pt x="925373" y="107178"/>
                </a:cubicBezTo>
                <a:close/>
                <a:moveTo>
                  <a:pt x="1021576" y="71936"/>
                </a:moveTo>
                <a:cubicBezTo>
                  <a:pt x="1037768" y="75746"/>
                  <a:pt x="1038721" y="87176"/>
                  <a:pt x="1031101" y="97653"/>
                </a:cubicBezTo>
                <a:cubicBezTo>
                  <a:pt x="1019671" y="115751"/>
                  <a:pt x="1011098" y="95748"/>
                  <a:pt x="1000621" y="92891"/>
                </a:cubicBezTo>
                <a:cubicBezTo>
                  <a:pt x="1002526" y="88128"/>
                  <a:pt x="1005383" y="83366"/>
                  <a:pt x="1007288" y="79556"/>
                </a:cubicBezTo>
                <a:cubicBezTo>
                  <a:pt x="1012051" y="76698"/>
                  <a:pt x="1016813" y="74793"/>
                  <a:pt x="1021576" y="71936"/>
                </a:cubicBezTo>
                <a:close/>
                <a:moveTo>
                  <a:pt x="1113849" y="40265"/>
                </a:moveTo>
                <a:cubicBezTo>
                  <a:pt x="1128732" y="39074"/>
                  <a:pt x="1143972" y="42885"/>
                  <a:pt x="1159689" y="51933"/>
                </a:cubicBezTo>
                <a:cubicBezTo>
                  <a:pt x="1175881" y="68126"/>
                  <a:pt x="1166356" y="76698"/>
                  <a:pt x="1151116" y="84318"/>
                </a:cubicBezTo>
                <a:cubicBezTo>
                  <a:pt x="1137781" y="90986"/>
                  <a:pt x="1123494" y="86223"/>
                  <a:pt x="1111111" y="92891"/>
                </a:cubicBezTo>
                <a:cubicBezTo>
                  <a:pt x="1083489" y="98606"/>
                  <a:pt x="1067296" y="90033"/>
                  <a:pt x="1070153" y="58601"/>
                </a:cubicBezTo>
                <a:cubicBezTo>
                  <a:pt x="1084441" y="47647"/>
                  <a:pt x="1098967" y="41456"/>
                  <a:pt x="1113849" y="40265"/>
                </a:cubicBezTo>
                <a:close/>
                <a:moveTo>
                  <a:pt x="1400760" y="96"/>
                </a:moveTo>
                <a:cubicBezTo>
                  <a:pt x="1426031" y="498"/>
                  <a:pt x="1451392" y="2164"/>
                  <a:pt x="1476871" y="5260"/>
                </a:cubicBezTo>
                <a:cubicBezTo>
                  <a:pt x="1521639" y="13833"/>
                  <a:pt x="1566406" y="14785"/>
                  <a:pt x="1611174" y="9070"/>
                </a:cubicBezTo>
                <a:cubicBezTo>
                  <a:pt x="1614984" y="7165"/>
                  <a:pt x="1619746" y="9070"/>
                  <a:pt x="1619746" y="17643"/>
                </a:cubicBezTo>
                <a:cubicBezTo>
                  <a:pt x="1631176" y="13833"/>
                  <a:pt x="1639748" y="20500"/>
                  <a:pt x="1646416" y="28120"/>
                </a:cubicBezTo>
                <a:cubicBezTo>
                  <a:pt x="1652131" y="36693"/>
                  <a:pt x="1659751" y="35740"/>
                  <a:pt x="1667371" y="31930"/>
                </a:cubicBezTo>
                <a:cubicBezTo>
                  <a:pt x="1693088" y="18119"/>
                  <a:pt x="1717377" y="11690"/>
                  <a:pt x="1742261" y="11690"/>
                </a:cubicBezTo>
                <a:cubicBezTo>
                  <a:pt x="1767145" y="11690"/>
                  <a:pt x="1792624" y="18119"/>
                  <a:pt x="1820723" y="30025"/>
                </a:cubicBezTo>
                <a:cubicBezTo>
                  <a:pt x="1845488" y="40503"/>
                  <a:pt x="1874063" y="40503"/>
                  <a:pt x="1901686" y="45265"/>
                </a:cubicBezTo>
                <a:cubicBezTo>
                  <a:pt x="1905496" y="54790"/>
                  <a:pt x="1888351" y="56695"/>
                  <a:pt x="1894066" y="69078"/>
                </a:cubicBezTo>
                <a:cubicBezTo>
                  <a:pt x="1913116" y="57648"/>
                  <a:pt x="1934071" y="52885"/>
                  <a:pt x="1955978" y="55743"/>
                </a:cubicBezTo>
                <a:cubicBezTo>
                  <a:pt x="1961693" y="62410"/>
                  <a:pt x="1959788" y="69078"/>
                  <a:pt x="1954073" y="71935"/>
                </a:cubicBezTo>
                <a:cubicBezTo>
                  <a:pt x="1939786" y="78603"/>
                  <a:pt x="1939786" y="91938"/>
                  <a:pt x="1935976" y="103368"/>
                </a:cubicBezTo>
                <a:cubicBezTo>
                  <a:pt x="1904543" y="124323"/>
                  <a:pt x="1914068" y="142420"/>
                  <a:pt x="1949311" y="161470"/>
                </a:cubicBezTo>
                <a:cubicBezTo>
                  <a:pt x="1923593" y="162423"/>
                  <a:pt x="1905496" y="153850"/>
                  <a:pt x="1894066" y="171948"/>
                </a:cubicBezTo>
                <a:cubicBezTo>
                  <a:pt x="1899781" y="177663"/>
                  <a:pt x="1909306" y="175758"/>
                  <a:pt x="1913116" y="183378"/>
                </a:cubicBezTo>
                <a:cubicBezTo>
                  <a:pt x="1917878" y="187188"/>
                  <a:pt x="1922641" y="195760"/>
                  <a:pt x="1907401" y="196713"/>
                </a:cubicBezTo>
                <a:cubicBezTo>
                  <a:pt x="1907401" y="221478"/>
                  <a:pt x="1903591" y="242433"/>
                  <a:pt x="1873111" y="245290"/>
                </a:cubicBezTo>
                <a:cubicBezTo>
                  <a:pt x="1842631" y="244338"/>
                  <a:pt x="1879778" y="263388"/>
                  <a:pt x="1866443" y="267198"/>
                </a:cubicBezTo>
                <a:cubicBezTo>
                  <a:pt x="1860728" y="271008"/>
                  <a:pt x="1855013" y="271960"/>
                  <a:pt x="1851203" y="270055"/>
                </a:cubicBezTo>
                <a:cubicBezTo>
                  <a:pt x="1860728" y="280533"/>
                  <a:pt x="1876921" y="291963"/>
                  <a:pt x="1866443" y="313870"/>
                </a:cubicBezTo>
                <a:cubicBezTo>
                  <a:pt x="1859776" y="319585"/>
                  <a:pt x="1852156" y="321490"/>
                  <a:pt x="1843583" y="319585"/>
                </a:cubicBezTo>
                <a:cubicBezTo>
                  <a:pt x="1833106" y="315775"/>
                  <a:pt x="1827391" y="307203"/>
                  <a:pt x="1819771" y="300535"/>
                </a:cubicBezTo>
                <a:cubicBezTo>
                  <a:pt x="1811198" y="310060"/>
                  <a:pt x="1800721" y="314823"/>
                  <a:pt x="1788338" y="313870"/>
                </a:cubicBezTo>
                <a:cubicBezTo>
                  <a:pt x="1791196" y="322443"/>
                  <a:pt x="1796911" y="313870"/>
                  <a:pt x="1800721" y="315775"/>
                </a:cubicBezTo>
                <a:cubicBezTo>
                  <a:pt x="1808341" y="314823"/>
                  <a:pt x="1815961" y="312918"/>
                  <a:pt x="1823581" y="314823"/>
                </a:cubicBezTo>
                <a:cubicBezTo>
                  <a:pt x="1826438" y="315775"/>
                  <a:pt x="1830248" y="316728"/>
                  <a:pt x="1833106" y="317680"/>
                </a:cubicBezTo>
                <a:cubicBezTo>
                  <a:pt x="1838821" y="322443"/>
                  <a:pt x="1842631" y="327205"/>
                  <a:pt x="1838821" y="334825"/>
                </a:cubicBezTo>
                <a:cubicBezTo>
                  <a:pt x="1800721" y="354828"/>
                  <a:pt x="1760716" y="371020"/>
                  <a:pt x="1715948" y="370068"/>
                </a:cubicBezTo>
                <a:cubicBezTo>
                  <a:pt x="1707376" y="370068"/>
                  <a:pt x="1695946" y="372925"/>
                  <a:pt x="1691183" y="379593"/>
                </a:cubicBezTo>
                <a:cubicBezTo>
                  <a:pt x="1662608" y="411025"/>
                  <a:pt x="1627366" y="425313"/>
                  <a:pt x="1586408" y="430075"/>
                </a:cubicBezTo>
                <a:cubicBezTo>
                  <a:pt x="1564501" y="432933"/>
                  <a:pt x="1554976" y="450078"/>
                  <a:pt x="1542593" y="468175"/>
                </a:cubicBezTo>
                <a:cubicBezTo>
                  <a:pt x="1522591" y="497703"/>
                  <a:pt x="1501636" y="527230"/>
                  <a:pt x="1480681" y="555805"/>
                </a:cubicBezTo>
                <a:cubicBezTo>
                  <a:pt x="1475918" y="562473"/>
                  <a:pt x="1469251" y="562473"/>
                  <a:pt x="1462583" y="562473"/>
                </a:cubicBezTo>
                <a:cubicBezTo>
                  <a:pt x="1419721" y="558663"/>
                  <a:pt x="1380668" y="507228"/>
                  <a:pt x="1385431" y="462460"/>
                </a:cubicBezTo>
                <a:cubicBezTo>
                  <a:pt x="1388288" y="441505"/>
                  <a:pt x="1374001" y="421503"/>
                  <a:pt x="1379716" y="398643"/>
                </a:cubicBezTo>
                <a:cubicBezTo>
                  <a:pt x="1387336" y="363400"/>
                  <a:pt x="1418768" y="354828"/>
                  <a:pt x="1441628" y="335778"/>
                </a:cubicBezTo>
                <a:cubicBezTo>
                  <a:pt x="1443533" y="331015"/>
                  <a:pt x="1445438" y="325300"/>
                  <a:pt x="1449248" y="321490"/>
                </a:cubicBezTo>
                <a:cubicBezTo>
                  <a:pt x="1454011" y="314823"/>
                  <a:pt x="1454963" y="306250"/>
                  <a:pt x="1461631" y="300535"/>
                </a:cubicBezTo>
                <a:cubicBezTo>
                  <a:pt x="1451153" y="280533"/>
                  <a:pt x="1439723" y="265293"/>
                  <a:pt x="1412101" y="280533"/>
                </a:cubicBezTo>
                <a:cubicBezTo>
                  <a:pt x="1425436" y="259578"/>
                  <a:pt x="1438771" y="241480"/>
                  <a:pt x="1434961" y="215763"/>
                </a:cubicBezTo>
                <a:cubicBezTo>
                  <a:pt x="1430198" y="178615"/>
                  <a:pt x="1409243" y="158613"/>
                  <a:pt x="1371143" y="160518"/>
                </a:cubicBezTo>
                <a:cubicBezTo>
                  <a:pt x="1357808" y="161470"/>
                  <a:pt x="1343521" y="159565"/>
                  <a:pt x="1331138" y="162423"/>
                </a:cubicBezTo>
                <a:cubicBezTo>
                  <a:pt x="1317803" y="165280"/>
                  <a:pt x="1310183" y="161470"/>
                  <a:pt x="1303516" y="150040"/>
                </a:cubicBezTo>
                <a:cubicBezTo>
                  <a:pt x="1296848" y="136705"/>
                  <a:pt x="1300658" y="131943"/>
                  <a:pt x="1313993" y="130038"/>
                </a:cubicBezTo>
                <a:cubicBezTo>
                  <a:pt x="1321613" y="129085"/>
                  <a:pt x="1316851" y="124323"/>
                  <a:pt x="1313041" y="121465"/>
                </a:cubicBezTo>
                <a:cubicBezTo>
                  <a:pt x="1283513" y="99558"/>
                  <a:pt x="1311136" y="99558"/>
                  <a:pt x="1323518" y="96700"/>
                </a:cubicBezTo>
                <a:cubicBezTo>
                  <a:pt x="1344473" y="92890"/>
                  <a:pt x="1365428" y="88128"/>
                  <a:pt x="1387336" y="88128"/>
                </a:cubicBezTo>
                <a:cubicBezTo>
                  <a:pt x="1399718" y="88128"/>
                  <a:pt x="1414006" y="81460"/>
                  <a:pt x="1394003" y="68125"/>
                </a:cubicBezTo>
                <a:cubicBezTo>
                  <a:pt x="1402576" y="42408"/>
                  <a:pt x="1427341" y="49075"/>
                  <a:pt x="1445438" y="41455"/>
                </a:cubicBezTo>
                <a:lnTo>
                  <a:pt x="1471104" y="35589"/>
                </a:lnTo>
                <a:lnTo>
                  <a:pt x="1469608" y="35026"/>
                </a:lnTo>
                <a:cubicBezTo>
                  <a:pt x="1465441" y="34550"/>
                  <a:pt x="1461155" y="34788"/>
                  <a:pt x="1456869" y="34788"/>
                </a:cubicBezTo>
                <a:cubicBezTo>
                  <a:pt x="1424484" y="38598"/>
                  <a:pt x="1396861" y="56695"/>
                  <a:pt x="1365429" y="60505"/>
                </a:cubicBezTo>
                <a:cubicBezTo>
                  <a:pt x="1307326" y="66220"/>
                  <a:pt x="1264464" y="112893"/>
                  <a:pt x="1208266" y="122418"/>
                </a:cubicBezTo>
                <a:cubicBezTo>
                  <a:pt x="1196836" y="130038"/>
                  <a:pt x="1186359" y="129085"/>
                  <a:pt x="1175881" y="122418"/>
                </a:cubicBezTo>
                <a:cubicBezTo>
                  <a:pt x="1178739" y="129085"/>
                  <a:pt x="1197789" y="127180"/>
                  <a:pt x="1187311" y="142420"/>
                </a:cubicBezTo>
                <a:cubicBezTo>
                  <a:pt x="1185406" y="144325"/>
                  <a:pt x="1182549" y="146230"/>
                  <a:pt x="1180644" y="149088"/>
                </a:cubicBezTo>
                <a:cubicBezTo>
                  <a:pt x="1173262" y="152183"/>
                  <a:pt x="1165939" y="153434"/>
                  <a:pt x="1158647" y="153642"/>
                </a:cubicBezTo>
                <a:lnTo>
                  <a:pt x="1143520" y="152466"/>
                </a:lnTo>
                <a:lnTo>
                  <a:pt x="1148259" y="153731"/>
                </a:lnTo>
                <a:cubicBezTo>
                  <a:pt x="1153498" y="157422"/>
                  <a:pt x="1155879" y="163851"/>
                  <a:pt x="1152069" y="175758"/>
                </a:cubicBezTo>
                <a:cubicBezTo>
                  <a:pt x="1112064" y="198618"/>
                  <a:pt x="1069201" y="175758"/>
                  <a:pt x="1029196" y="182425"/>
                </a:cubicBezTo>
                <a:cubicBezTo>
                  <a:pt x="1020624" y="171948"/>
                  <a:pt x="980619" y="182425"/>
                  <a:pt x="1006336" y="148135"/>
                </a:cubicBezTo>
                <a:cubicBezTo>
                  <a:pt x="1011099" y="141468"/>
                  <a:pt x="1003479" y="136705"/>
                  <a:pt x="995859" y="134800"/>
                </a:cubicBezTo>
                <a:cubicBezTo>
                  <a:pt x="984429" y="131943"/>
                  <a:pt x="981571" y="125275"/>
                  <a:pt x="987286" y="114798"/>
                </a:cubicBezTo>
                <a:cubicBezTo>
                  <a:pt x="1010146" y="115750"/>
                  <a:pt x="1027291" y="130990"/>
                  <a:pt x="1049199" y="134800"/>
                </a:cubicBezTo>
                <a:cubicBezTo>
                  <a:pt x="1053009" y="140515"/>
                  <a:pt x="1055866" y="147183"/>
                  <a:pt x="1064439" y="149088"/>
                </a:cubicBezTo>
                <a:cubicBezTo>
                  <a:pt x="1074916" y="150993"/>
                  <a:pt x="1085394" y="150278"/>
                  <a:pt x="1095871" y="149326"/>
                </a:cubicBezTo>
                <a:lnTo>
                  <a:pt x="1106484" y="148924"/>
                </a:lnTo>
                <a:lnTo>
                  <a:pt x="1093014" y="149088"/>
                </a:lnTo>
                <a:cubicBezTo>
                  <a:pt x="1081584" y="144325"/>
                  <a:pt x="1067296" y="146230"/>
                  <a:pt x="1062534" y="131943"/>
                </a:cubicBezTo>
                <a:cubicBezTo>
                  <a:pt x="1083489" y="115750"/>
                  <a:pt x="1102539" y="93843"/>
                  <a:pt x="1133971" y="110988"/>
                </a:cubicBezTo>
                <a:cubicBezTo>
                  <a:pt x="1150164" y="112893"/>
                  <a:pt x="1147306" y="91938"/>
                  <a:pt x="1158736" y="88128"/>
                </a:cubicBezTo>
                <a:cubicBezTo>
                  <a:pt x="1164451" y="84318"/>
                  <a:pt x="1172071" y="81460"/>
                  <a:pt x="1173024" y="73840"/>
                </a:cubicBezTo>
                <a:cubicBezTo>
                  <a:pt x="1176834" y="44313"/>
                  <a:pt x="1193979" y="46218"/>
                  <a:pt x="1214934" y="54790"/>
                </a:cubicBezTo>
                <a:cubicBezTo>
                  <a:pt x="1234936" y="51933"/>
                  <a:pt x="1254939" y="44313"/>
                  <a:pt x="1275894" y="44313"/>
                </a:cubicBezTo>
                <a:cubicBezTo>
                  <a:pt x="1253986" y="44313"/>
                  <a:pt x="1233031" y="51933"/>
                  <a:pt x="1211124" y="51933"/>
                </a:cubicBezTo>
                <a:cubicBezTo>
                  <a:pt x="1199694" y="46218"/>
                  <a:pt x="1184454" y="50028"/>
                  <a:pt x="1174929" y="39550"/>
                </a:cubicBezTo>
                <a:cubicBezTo>
                  <a:pt x="1174929" y="34788"/>
                  <a:pt x="1174929" y="30978"/>
                  <a:pt x="1174929" y="26215"/>
                </a:cubicBezTo>
                <a:cubicBezTo>
                  <a:pt x="1249938" y="9070"/>
                  <a:pt x="1324947" y="-1110"/>
                  <a:pt x="1400760" y="9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1C2EE9-F880-7842-9D34-87BF34199CD4}"/>
              </a:ext>
            </a:extLst>
          </p:cNvPr>
          <p:cNvGrpSpPr/>
          <p:nvPr/>
        </p:nvGrpSpPr>
        <p:grpSpPr>
          <a:xfrm>
            <a:off x="1689742" y="3545810"/>
            <a:ext cx="1349362" cy="988093"/>
            <a:chOff x="5467400" y="1368636"/>
            <a:chExt cx="2102262" cy="1787829"/>
          </a:xfrm>
        </p:grpSpPr>
        <p:sp>
          <p:nvSpPr>
            <p:cNvPr id="20" name="Freeform: Shape 43">
              <a:extLst>
                <a:ext uri="{FF2B5EF4-FFF2-40B4-BE49-F238E27FC236}">
                  <a16:creationId xmlns:a16="http://schemas.microsoft.com/office/drawing/2014/main" id="{37B02E3A-C7B5-7041-B389-CE4616CE302B}"/>
                </a:ext>
              </a:extLst>
            </p:cNvPr>
            <p:cNvSpPr/>
            <p:nvPr/>
          </p:nvSpPr>
          <p:spPr>
            <a:xfrm>
              <a:off x="5840734" y="1698112"/>
              <a:ext cx="1360796" cy="1458353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44">
              <a:extLst>
                <a:ext uri="{FF2B5EF4-FFF2-40B4-BE49-F238E27FC236}">
                  <a16:creationId xmlns:a16="http://schemas.microsoft.com/office/drawing/2014/main" id="{772B36D0-D212-5148-B95B-50F69AA538D5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5">
              <a:extLst>
                <a:ext uri="{FF2B5EF4-FFF2-40B4-BE49-F238E27FC236}">
                  <a16:creationId xmlns:a16="http://schemas.microsoft.com/office/drawing/2014/main" id="{D04A718F-338E-BB44-AF27-9BA455BE61C0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6">
              <a:extLst>
                <a:ext uri="{FF2B5EF4-FFF2-40B4-BE49-F238E27FC236}">
                  <a16:creationId xmlns:a16="http://schemas.microsoft.com/office/drawing/2014/main" id="{7F3A0328-376B-5E45-A66F-B949A7E1A1CE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7">
              <a:extLst>
                <a:ext uri="{FF2B5EF4-FFF2-40B4-BE49-F238E27FC236}">
                  <a16:creationId xmlns:a16="http://schemas.microsoft.com/office/drawing/2014/main" id="{DAD357B4-2FFC-ED40-8D65-D4ECD6F05B6D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8">
              <a:extLst>
                <a:ext uri="{FF2B5EF4-FFF2-40B4-BE49-F238E27FC236}">
                  <a16:creationId xmlns:a16="http://schemas.microsoft.com/office/drawing/2014/main" id="{2AD43061-09D9-CD4F-8E34-B989DE7CA6C3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9">
              <a:extLst>
                <a:ext uri="{FF2B5EF4-FFF2-40B4-BE49-F238E27FC236}">
                  <a16:creationId xmlns:a16="http://schemas.microsoft.com/office/drawing/2014/main" id="{CEE186E1-45D6-F140-94A3-902BD4C00626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50">
              <a:extLst>
                <a:ext uri="{FF2B5EF4-FFF2-40B4-BE49-F238E27FC236}">
                  <a16:creationId xmlns:a16="http://schemas.microsoft.com/office/drawing/2014/main" id="{267A4769-F75C-CE46-BA80-9D6F68C41F1D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51">
              <a:extLst>
                <a:ext uri="{FF2B5EF4-FFF2-40B4-BE49-F238E27FC236}">
                  <a16:creationId xmlns:a16="http://schemas.microsoft.com/office/drawing/2014/main" id="{087262FE-00E6-A542-A444-B0C73F5DA7CF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2">
              <a:extLst>
                <a:ext uri="{FF2B5EF4-FFF2-40B4-BE49-F238E27FC236}">
                  <a16:creationId xmlns:a16="http://schemas.microsoft.com/office/drawing/2014/main" id="{A8ECAEFC-8B05-9440-8008-6CCE981F4E67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53">
              <a:extLst>
                <a:ext uri="{FF2B5EF4-FFF2-40B4-BE49-F238E27FC236}">
                  <a16:creationId xmlns:a16="http://schemas.microsoft.com/office/drawing/2014/main" id="{ED063016-5E02-114A-B738-C3D8AD8FAFA6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54">
              <a:extLst>
                <a:ext uri="{FF2B5EF4-FFF2-40B4-BE49-F238E27FC236}">
                  <a16:creationId xmlns:a16="http://schemas.microsoft.com/office/drawing/2014/main" id="{7DCD6210-EDCF-0F45-A2D5-28B09F4FEDFA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55">
              <a:extLst>
                <a:ext uri="{FF2B5EF4-FFF2-40B4-BE49-F238E27FC236}">
                  <a16:creationId xmlns:a16="http://schemas.microsoft.com/office/drawing/2014/main" id="{4093A101-760A-BC4B-A2FC-C55925D68840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4627655" y="2434564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3213976" y="2945989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: Shape 254">
            <a:extLst>
              <a:ext uri="{FF2B5EF4-FFF2-40B4-BE49-F238E27FC236}">
                <a16:creationId xmlns:a16="http://schemas.microsoft.com/office/drawing/2014/main" id="{75B691D3-5C96-314E-8508-D3E44441237D}"/>
              </a:ext>
            </a:extLst>
          </p:cNvPr>
          <p:cNvSpPr/>
          <p:nvPr/>
        </p:nvSpPr>
        <p:spPr>
          <a:xfrm>
            <a:off x="2496676" y="3219132"/>
            <a:ext cx="247241" cy="20625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056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CEB514-9FD0-4269-B71E-35F017F37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02631" y="893397"/>
            <a:ext cx="10089892" cy="262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Prilagođavanje komunikacije (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Apatinska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pivara: „Ostani gajbi“,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Lidl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„Stvarno su važni“)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Komunikacija empatije, solidarnosti, humanosti koju prate kreativne kampanje u cilju edukacije građana i podrške medicinskom osoblju (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Onlajn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je eksplodirao, ali se i TV vratio na scenu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Podrška domaćoj privredi („Kupujmo domaće“, Putovanja po Srbiji)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Razumevanje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7C852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nove normalnosti</a:t>
            </a:r>
            <a:endParaRPr lang="en-US" sz="1500" dirty="0">
              <a:highlight>
                <a:srgbClr val="F7C852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60000"/>
              </a:lnSpc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797E0-4ED9-48DA-8AED-D21FC7A09671}"/>
              </a:ext>
            </a:extLst>
          </p:cNvPr>
          <p:cNvSpPr txBox="1"/>
          <p:nvPr/>
        </p:nvSpPr>
        <p:spPr>
          <a:xfrm>
            <a:off x="663288" y="227940"/>
            <a:ext cx="411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Komunikacija </a:t>
            </a:r>
            <a:r>
              <a:rPr lang="sr-Latn-R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must</a:t>
            </a:r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go on!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254">
            <a:extLst>
              <a:ext uri="{FF2B5EF4-FFF2-40B4-BE49-F238E27FC236}">
                <a16:creationId xmlns:a16="http://schemas.microsoft.com/office/drawing/2014/main" id="{75B691D3-5C96-314E-8508-D3E44441237D}"/>
              </a:ext>
            </a:extLst>
          </p:cNvPr>
          <p:cNvSpPr/>
          <p:nvPr/>
        </p:nvSpPr>
        <p:spPr>
          <a:xfrm>
            <a:off x="10122466" y="3501693"/>
            <a:ext cx="348399" cy="34261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83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A9F6CC-8642-48EE-8060-C3F86D19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583402" y="773412"/>
            <a:ext cx="9457612" cy="262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napravili krizni tim koji je odgovoran za internu i eksternu komunikaciju?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napravili kriznu listu kontakata kojoj svi zaposleni imaju pristup (kućni, mobilni, poslovni telefon, poslovni, lični e-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mail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, kontakt najbližeg člana porodice)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razmotrili ukidanje svih sastanaka koji zahtevaju fizičko prisustvo i preusmerili ih na video i telefonsku komunikaciju?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Za sastanke koje je neophodno održati, a koji zahtevaju fizičko prisustvo, da li ste ograničili maksimalan broj učesnika i propisali mere držanja preporučenog rastojanja?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797E0-4ED9-48DA-8AED-D21FC7A09671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F104B2-5593-0D4F-A9B8-C56E8BF3EE4D}"/>
              </a:ext>
            </a:extLst>
          </p:cNvPr>
          <p:cNvSpPr txBox="1"/>
          <p:nvPr/>
        </p:nvSpPr>
        <p:spPr>
          <a:xfrm>
            <a:off x="3357134" y="-609308"/>
            <a:ext cx="5767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razvijena od strane </a:t>
            </a:r>
            <a:r>
              <a:rPr lang="sr-Latn-RS" sz="2000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Peterhof</a:t>
            </a:r>
            <a:r>
              <a:rPr lang="sr-Latn-R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tima</a:t>
            </a:r>
            <a:endParaRPr 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66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B7A1B7-DA69-4D93-AD28-313DCF6F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64854" y="983799"/>
            <a:ext cx="9457612" cy="336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definisali platformu za održavanje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onlajn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sastanaka i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onlajn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komunikaciju i poslali instrukcije za njeno korišćenje svim zaposlenima?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definisali ključne poruke za zaposlene i da li ste ih preneli?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definisali ko predlaže, a ko odlučuje o ključnim informacijama i porukama tokom krize?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odredili preko kog medija se prenose ključne poruke zaposlenima?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odredili dinamiku informisanja zaposlenih i ključnih stejkholdera o ključnim porukama?</a:t>
            </a:r>
          </a:p>
          <a:p>
            <a:pPr>
              <a:lnSpc>
                <a:spcPct val="160000"/>
              </a:lnSpc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254">
            <a:extLst>
              <a:ext uri="{FF2B5EF4-FFF2-40B4-BE49-F238E27FC236}">
                <a16:creationId xmlns:a16="http://schemas.microsoft.com/office/drawing/2014/main" id="{75B691D3-5C96-314E-8508-D3E44441237D}"/>
              </a:ext>
            </a:extLst>
          </p:cNvPr>
          <p:cNvSpPr/>
          <p:nvPr/>
        </p:nvSpPr>
        <p:spPr>
          <a:xfrm>
            <a:off x="10122466" y="3501693"/>
            <a:ext cx="348399" cy="34261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6EC9A-589C-4403-82DA-FA4C73ECC554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0123D-549D-4E28-A212-5421E7560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63288" y="970421"/>
            <a:ext cx="9457612" cy="373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obezbedili zaposlenima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onlajn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pristup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mejlovima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i serveru gde mogu da razmenjuju informacije?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omogućili pristup bazama podataka:</a:t>
            </a:r>
          </a:p>
          <a:p>
            <a:pPr lvl="3"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-svim zaposlenima za podatke koji su im neophodni za rad, sa ciljem obezbeđenja neometanog rada od kuće</a:t>
            </a:r>
          </a:p>
          <a:p>
            <a:pPr lvl="4"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-ključnim menadžerima o najvažnijim informacijama o organizaciji (lista kontakata, lozinki za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logovanje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,  ključni ugovori, bitna dokumenta za poslovanje i drugo) da bi se obezbedio kontinuitet poslovanja?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napravili </a:t>
            </a:r>
            <a:r>
              <a:rPr lang="sr-Latn-RS" sz="1500" i="1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back-up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svih bitnih podataka?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254">
            <a:extLst>
              <a:ext uri="{FF2B5EF4-FFF2-40B4-BE49-F238E27FC236}">
                <a16:creationId xmlns:a16="http://schemas.microsoft.com/office/drawing/2014/main" id="{75B691D3-5C96-314E-8508-D3E44441237D}"/>
              </a:ext>
            </a:extLst>
          </p:cNvPr>
          <p:cNvSpPr/>
          <p:nvPr/>
        </p:nvSpPr>
        <p:spPr>
          <a:xfrm>
            <a:off x="10122466" y="3501693"/>
            <a:ext cx="348399" cy="34261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C4D5C-149A-4174-9C25-C57B3EFDA7D8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72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598985-68DC-4084-B679-1E19E371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598584" y="833621"/>
            <a:ext cx="9457612" cy="336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informisali zaposlene o tome šta se dešavalo tokom krize, šta je preduzeto, koje su bile neophodne mere, šta će se preduzeti u narednom periodu (narednom mesecu, 6 meseci, narednoj godini)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imate priručnik za krizne komunikacije ili neki interni dokument koji opisuje internu proceduru komunikacije tokom krize?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obezbedili mogućnost komunikacije sa ključnim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stejkholderima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preko različitih platformi?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imate razrađene planove komunikacije sa eksternim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stejkholderima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(kupcima, dobavljačima, kreditorima, poslovnim partnerima)?</a:t>
            </a: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F8562-6175-4733-9E58-4713F2065A16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0FDF5C-1487-4F46-915A-59229F0BA46B}"/>
              </a:ext>
            </a:extLst>
          </p:cNvPr>
          <p:cNvSpPr txBox="1"/>
          <p:nvPr/>
        </p:nvSpPr>
        <p:spPr>
          <a:xfrm>
            <a:off x="579320" y="20409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Tipovi kriza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EDA1FFA-54D0-6A43-8011-C324FB17E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114" y="3095246"/>
            <a:ext cx="2519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5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5250657-3056-A84B-9910-9CE1E5E5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114" y="3095246"/>
            <a:ext cx="2519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5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7458E-A9DE-6042-A375-681C2496FF12}"/>
              </a:ext>
            </a:extLst>
          </p:cNvPr>
          <p:cNvSpPr txBox="1"/>
          <p:nvPr/>
        </p:nvSpPr>
        <p:spPr>
          <a:xfrm>
            <a:off x="587458" y="1730712"/>
            <a:ext cx="2519362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latin typeface="Verdana" panose="020B0604030504040204" pitchFamily="34" charset="0"/>
              </a:rPr>
              <a:t>Hakerski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napadi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Glasine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lažne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vesti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latin typeface="Verdana" panose="020B0604030504040204" pitchFamily="34" charset="0"/>
              </a:rPr>
              <a:t>Optužbe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zaposlenih</a:t>
            </a:r>
            <a:r>
              <a:rPr lang="en-US" altLang="en-US" sz="1500" dirty="0">
                <a:latin typeface="Verdana" panose="020B0604030504040204" pitchFamily="34" charset="0"/>
              </a:rPr>
              <a:t>, </a:t>
            </a:r>
            <a:r>
              <a:rPr lang="en-US" altLang="en-US" sz="1500" dirty="0" err="1">
                <a:latin typeface="Verdana" panose="020B0604030504040204" pitchFamily="34" charset="0"/>
              </a:rPr>
              <a:t>medija</a:t>
            </a:r>
            <a:r>
              <a:rPr lang="en-US" altLang="en-US" sz="1500" dirty="0">
                <a:latin typeface="Verdana" panose="020B0604030504040204" pitchFamily="34" charset="0"/>
              </a:rPr>
              <a:t>, </a:t>
            </a:r>
            <a:r>
              <a:rPr lang="en-US" altLang="en-US" sz="1500" dirty="0" err="1">
                <a:latin typeface="Verdana" panose="020B0604030504040204" pitchFamily="34" charset="0"/>
              </a:rPr>
              <a:t>potrošača</a:t>
            </a:r>
            <a:r>
              <a:rPr lang="en-US" altLang="en-US" sz="1500" dirty="0">
                <a:latin typeface="Verdana" panose="020B0604030504040204" pitchFamily="34" charset="0"/>
              </a:rPr>
              <a:t>, </a:t>
            </a:r>
            <a:r>
              <a:rPr lang="en-US" altLang="en-US" sz="1500" dirty="0" err="1">
                <a:latin typeface="Verdana" panose="020B0604030504040204" pitchFamily="34" charset="0"/>
              </a:rPr>
              <a:t>konkurencije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Terorizam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500" dirty="0">
              <a:latin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38117-199F-A544-B4BE-3F3471C51191}"/>
              </a:ext>
            </a:extLst>
          </p:cNvPr>
          <p:cNvSpPr/>
          <p:nvPr/>
        </p:nvSpPr>
        <p:spPr>
          <a:xfrm>
            <a:off x="500939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Napadi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kompaniju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841849-935B-EE45-A89C-30176C549B1F}"/>
              </a:ext>
            </a:extLst>
          </p:cNvPr>
          <p:cNvSpPr/>
          <p:nvPr/>
        </p:nvSpPr>
        <p:spPr>
          <a:xfrm>
            <a:off x="6159625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se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ponaša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C1C6F-59E2-354A-B6C9-0B5C1A7F9637}"/>
              </a:ext>
            </a:extLst>
          </p:cNvPr>
          <p:cNvSpPr/>
          <p:nvPr/>
        </p:nvSpPr>
        <p:spPr>
          <a:xfrm>
            <a:off x="3312380" y="1030361"/>
            <a:ext cx="2690813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stvari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krenu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0B7577-46A5-434E-8464-B73C789B9DB1}"/>
              </a:ext>
            </a:extLst>
          </p:cNvPr>
          <p:cNvSpPr txBox="1"/>
          <p:nvPr/>
        </p:nvSpPr>
        <p:spPr>
          <a:xfrm>
            <a:off x="6199044" y="1730712"/>
            <a:ext cx="267243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Ne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obraća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pažnju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rizike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latin typeface="Verdana" panose="020B0604030504040204" pitchFamily="34" charset="0"/>
              </a:rPr>
              <a:t>Ne </a:t>
            </a:r>
            <a:r>
              <a:rPr lang="en-US" altLang="en-US" sz="1500" dirty="0" err="1">
                <a:latin typeface="Verdana" panose="020B0604030504040204" pitchFamily="34" charset="0"/>
              </a:rPr>
              <a:t>poštuje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zakon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Ne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poštuje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bezbednost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radu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latin typeface="Verdana" panose="020B0604030504040204" pitchFamily="34" charset="0"/>
              </a:rPr>
              <a:t>Neetičko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i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društveno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neodgovorno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ponašanje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500" dirty="0"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A84F9-6E8F-B744-9DC5-F9E4C5B19B06}"/>
              </a:ext>
            </a:extLst>
          </p:cNvPr>
          <p:cNvSpPr txBox="1"/>
          <p:nvPr/>
        </p:nvSpPr>
        <p:spPr>
          <a:xfrm>
            <a:off x="3327204" y="1748324"/>
            <a:ext cx="26758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Greške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na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proizvodima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/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uslugama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u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procesu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proizvodnje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/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pružanja</a:t>
            </a:r>
            <a:endParaRPr lang="en-US" sz="15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Odlazak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ključnih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ljudi</a:t>
            </a:r>
            <a:endParaRPr lang="en-US" sz="15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Nesreće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na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radnom</a:t>
            </a: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mestu</a:t>
            </a:r>
            <a:endParaRPr lang="en-US" sz="15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Protesti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</a:rPr>
              <a:t>štrajkovi</a:t>
            </a:r>
            <a:endParaRPr lang="en-US" sz="15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chemeClr val="tx1"/>
                </a:solidFill>
                <a:latin typeface="Verdana" panose="020B0604030504040204" pitchFamily="34" charset="0"/>
              </a:rPr>
              <a:t>…</a:t>
            </a:r>
            <a:endParaRPr lang="x-none" sz="15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4ECE4-AA47-8745-9EF7-241BF948A846}"/>
              </a:ext>
            </a:extLst>
          </p:cNvPr>
          <p:cNvSpPr/>
          <p:nvPr/>
        </p:nvSpPr>
        <p:spPr>
          <a:xfrm>
            <a:off x="8969479" y="1020633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Rizici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iz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okruženja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/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prirode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E0A51F-1C95-4C4C-93FE-4792F7FD155C}"/>
              </a:ext>
            </a:extLst>
          </p:cNvPr>
          <p:cNvSpPr txBox="1"/>
          <p:nvPr/>
        </p:nvSpPr>
        <p:spPr>
          <a:xfrm>
            <a:off x="8998663" y="1730712"/>
            <a:ext cx="2519362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Prirodne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katastrofe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Epidemije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zaraznih</a:t>
            </a:r>
            <a:r>
              <a:rPr lang="en-US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000000"/>
                </a:solidFill>
                <a:latin typeface="Verdana" panose="020B0604030504040204" pitchFamily="34" charset="0"/>
              </a:rPr>
              <a:t>bolesti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500" dirty="0" err="1">
                <a:latin typeface="Verdana" panose="020B0604030504040204" pitchFamily="34" charset="0"/>
              </a:rPr>
              <a:t>Vanredne</a:t>
            </a:r>
            <a:r>
              <a:rPr lang="en-US" altLang="en-US" sz="1500" dirty="0"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latin typeface="Verdana" panose="020B0604030504040204" pitchFamily="34" charset="0"/>
              </a:rPr>
              <a:t>situacije</a:t>
            </a:r>
            <a:endParaRPr lang="en-US" altLang="en-US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5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2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C5715F-1364-4264-AF12-95D81592B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583402" y="891221"/>
            <a:ext cx="9457612" cy="373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obezbedili kontakt telefon, veb stranicu, profil na društvenim mrežama i e-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mail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za vanredne situacije na koje se mogu javiti kupci, zainteresovana javnost i ostali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stejkholderi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i dobiti odgovarajuće informacije?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stabilizovali hosting u slučaju da veliki broj korisnika pristupi sajtu u isto vreme?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napravili plan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oflajn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komunikacije u slučaju da nastane prekid u internet signalu?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saopštili zainteresovanoj javnosti precizne informacije o načinu rada organizacije tokom krize i na koji način mogu kupiti proizvod ili dobiti uslugu?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31609-2AE9-4E64-8DEC-17C1EFD21AD7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83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A704B4-7731-4F3C-9039-F27929AD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20088" y="821655"/>
            <a:ext cx="9457612" cy="336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redovno ažurirate informacije na veb stranici i društvenim mrežama?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kontinuirano pratite društvene mreže i komentare korisnika?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razvili strategiju komunikacije sa medijima: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-Odredili ste osobu koja će održavati komunikaciju sa medijima i zamenika (centralizovano saopštavanje informacija)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-Napravljena je lista potrebnih resursa prilikom saopštavanja poruka (konferencije, paneli, </a:t>
            </a:r>
            <a:r>
              <a:rPr lang="sr-Latn-RS" sz="15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vizuali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i slično)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-Informisali ste zaposlene o tome ko predstavlja firmu prema javnosti u vreme krize</a:t>
            </a: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EB9EC-9B72-47C5-AFEC-B8257FBAF0A1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0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5E507A-C371-4E65-8A20-00BF755FF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463826" y="794434"/>
            <a:ext cx="10454078" cy="262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-Omogućili ste medijima da imaju pristup 24 sata ljudima koji predstavljaju preduzeće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-Data su jasna uputstva koje informacije (ključne poruke) i na koji način se saopštavaju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-Napravljena je jasna politika za sve zaposlene kako predstavljaju organizaciju u vreme krize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-Napravljena je lista potencijalnih pitanja i odgovora</a:t>
            </a:r>
          </a:p>
          <a:p>
            <a:pPr>
              <a:lnSpc>
                <a:spcPct val="160000"/>
              </a:lnSpc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	-Određeni su primarni kanali komunikacije ka javnosti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sr-Latn-RS" sz="1500" spc="3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Roboto Light" pitchFamily="2" charset="0"/>
            </a:endParaRP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254">
            <a:extLst>
              <a:ext uri="{FF2B5EF4-FFF2-40B4-BE49-F238E27FC236}">
                <a16:creationId xmlns:a16="http://schemas.microsoft.com/office/drawing/2014/main" id="{78019CBE-CE37-7740-926C-C592E9FAA8E1}"/>
              </a:ext>
            </a:extLst>
          </p:cNvPr>
          <p:cNvSpPr/>
          <p:nvPr/>
        </p:nvSpPr>
        <p:spPr>
          <a:xfrm>
            <a:off x="10692523" y="2426036"/>
            <a:ext cx="450763" cy="47939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62AD-A19D-4D10-AD89-E60FC1B0E994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7042A-453C-4480-B8A9-E2445025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C623A-CCBD-4E4D-A751-9D771C941671}"/>
              </a:ext>
            </a:extLst>
          </p:cNvPr>
          <p:cNvSpPr txBox="1"/>
          <p:nvPr/>
        </p:nvSpPr>
        <p:spPr>
          <a:xfrm>
            <a:off x="656088" y="810782"/>
            <a:ext cx="11742216" cy="114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ste pripremili informacije o nastavku poslovanja nakon završetka krize?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li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imate razvijen mehanizam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za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praćenje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i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reagovanje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na</a:t>
            </a:r>
            <a:r>
              <a:rPr lang="en-U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 </a:t>
            </a: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lažne vesti o organizaciji/proizvodu/usluzi?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sr-Latn-RS" sz="15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Roboto Light" pitchFamily="2" charset="0"/>
              </a:rPr>
              <a:t>Da li imate plan komunikacije društveno odgovornih aktivnosti tokom krize?</a:t>
            </a:r>
          </a:p>
        </p:txBody>
      </p:sp>
      <p:sp>
        <p:nvSpPr>
          <p:cNvPr id="36" name="Freeform: Shape 255">
            <a:extLst>
              <a:ext uri="{FF2B5EF4-FFF2-40B4-BE49-F238E27FC236}">
                <a16:creationId xmlns:a16="http://schemas.microsoft.com/office/drawing/2014/main" id="{06D52CF9-2770-B64C-ABD4-8340046D39D4}"/>
              </a:ext>
            </a:extLst>
          </p:cNvPr>
          <p:cNvSpPr/>
          <p:nvPr/>
        </p:nvSpPr>
        <p:spPr>
          <a:xfrm>
            <a:off x="9877803" y="1036027"/>
            <a:ext cx="771747" cy="751123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575F8-5649-42A9-99D2-1971BB708303}"/>
              </a:ext>
            </a:extLst>
          </p:cNvPr>
          <p:cNvSpPr txBox="1"/>
          <p:nvPr/>
        </p:nvSpPr>
        <p:spPr>
          <a:xfrm>
            <a:off x="641002" y="227940"/>
            <a:ext cx="646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Da li ste spremni: kontrolna lista pitanja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822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969EA-DB6C-4FDB-961A-EAF54919C7B6}"/>
              </a:ext>
            </a:extLst>
          </p:cNvPr>
          <p:cNvSpPr txBox="1"/>
          <p:nvPr/>
        </p:nvSpPr>
        <p:spPr>
          <a:xfrm>
            <a:off x="620868" y="227674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300" dirty="0" err="1">
                <a:solidFill>
                  <a:schemeClr val="tx1"/>
                </a:solidFill>
                <a:latin typeface="Verdana" panose="020B0604030504040204" pitchFamily="34" charset="0"/>
              </a:rPr>
              <a:t>Završni</a:t>
            </a:r>
            <a:r>
              <a:rPr lang="en-U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23690766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6BDF959F-8BCA-481A-A620-EA154119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541355-B458-483F-B421-A831DE60FC4C}"/>
              </a:ext>
            </a:extLst>
          </p:cNvPr>
          <p:cNvSpPr/>
          <p:nvPr/>
        </p:nvSpPr>
        <p:spPr>
          <a:xfrm>
            <a:off x="3435350" y="3429000"/>
            <a:ext cx="5334000" cy="207750"/>
          </a:xfrm>
          <a:prstGeom prst="rect">
            <a:avLst/>
          </a:prstGeom>
          <a:solidFill>
            <a:srgbClr val="FCB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AF61847-834C-47AA-9737-82273A5037DA}"/>
              </a:ext>
            </a:extLst>
          </p:cNvPr>
          <p:cNvSpPr txBox="1"/>
          <p:nvPr/>
        </p:nvSpPr>
        <p:spPr>
          <a:xfrm>
            <a:off x="5149850" y="3662832"/>
            <a:ext cx="2590150" cy="270587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sr-Latn-RS" sz="1100" b="1" spc="-5" dirty="0">
                <a:latin typeface="Verdana"/>
                <a:cs typeface="Verdana"/>
              </a:rPr>
              <a:t>Prof. dr</a:t>
            </a:r>
            <a:r>
              <a:rPr lang="en-US" sz="1100" b="1" spc="-5" dirty="0">
                <a:latin typeface="Verdana"/>
                <a:cs typeface="Verdana"/>
              </a:rPr>
              <a:t> Slavica </a:t>
            </a:r>
            <a:r>
              <a:rPr lang="en-US" sz="1100" b="1" spc="-5" dirty="0" err="1">
                <a:latin typeface="Verdana"/>
                <a:cs typeface="Verdana"/>
              </a:rPr>
              <a:t>Cicvari</a:t>
            </a:r>
            <a:r>
              <a:rPr lang="sr-Latn-RS" sz="1100" b="1" spc="-5" dirty="0">
                <a:latin typeface="Verdana"/>
                <a:cs typeface="Verdana"/>
              </a:rPr>
              <a:t>ć Kostić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07E190E-DD64-4446-97C0-E54684882FA6}"/>
              </a:ext>
            </a:extLst>
          </p:cNvPr>
          <p:cNvSpPr txBox="1"/>
          <p:nvPr/>
        </p:nvSpPr>
        <p:spPr>
          <a:xfrm>
            <a:off x="6350" y="3193679"/>
            <a:ext cx="12198350" cy="470642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90"/>
              </a:spcBef>
            </a:pPr>
            <a:r>
              <a:rPr lang="en-US" sz="2400" b="1" spc="-5" dirty="0">
                <a:latin typeface="Verdana"/>
                <a:cs typeface="Verdana"/>
              </a:rPr>
              <a:t>KRIZNE KOMUNIKACIJE</a:t>
            </a:r>
            <a:endParaRPr lang="sr-Latn-RS" sz="2400" b="1" spc="-5" dirty="0">
              <a:latin typeface="Verdana"/>
              <a:cs typeface="Verdana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F09E079-DF62-4100-AF19-3E194E3B57D8}"/>
              </a:ext>
            </a:extLst>
          </p:cNvPr>
          <p:cNvSpPr txBox="1"/>
          <p:nvPr/>
        </p:nvSpPr>
        <p:spPr>
          <a:xfrm>
            <a:off x="5418982" y="182444"/>
            <a:ext cx="1904999" cy="270587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en-US" sz="1100" b="1" spc="-5" dirty="0">
                <a:solidFill>
                  <a:schemeClr val="bg1"/>
                </a:solidFill>
                <a:latin typeface="Verdana"/>
                <a:cs typeface="Verdana"/>
              </a:rPr>
              <a:t>240</a:t>
            </a:r>
            <a:endParaRPr lang="sr-Latn-RS" sz="1100" b="1" spc="-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809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EDA1FFA-54D0-6A43-8011-C324FB17E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114" y="3095246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5250657-3056-A84B-9910-9CE1E5E5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114" y="3095246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7458E-A9DE-6042-A375-681C2496FF12}"/>
              </a:ext>
            </a:extLst>
          </p:cNvPr>
          <p:cNvSpPr txBox="1"/>
          <p:nvPr/>
        </p:nvSpPr>
        <p:spPr>
          <a:xfrm>
            <a:off x="485542" y="1775047"/>
            <a:ext cx="2519362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Hakerski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napadi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Glasine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lažne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vesti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Optužbe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zaposlenih</a:t>
            </a:r>
            <a:r>
              <a:rPr lang="en-US" altLang="en-US" sz="1600" dirty="0">
                <a:latin typeface="Verdana" panose="020B0604030504040204" pitchFamily="34" charset="0"/>
              </a:rPr>
              <a:t>, </a:t>
            </a:r>
            <a:r>
              <a:rPr lang="en-US" altLang="en-US" sz="1600" dirty="0" err="1">
                <a:latin typeface="Verdana" panose="020B0604030504040204" pitchFamily="34" charset="0"/>
              </a:rPr>
              <a:t>medija</a:t>
            </a:r>
            <a:r>
              <a:rPr lang="en-US" altLang="en-US" sz="1600" dirty="0">
                <a:latin typeface="Verdana" panose="020B0604030504040204" pitchFamily="34" charset="0"/>
              </a:rPr>
              <a:t>, </a:t>
            </a:r>
            <a:r>
              <a:rPr lang="en-US" altLang="en-US" sz="1600" dirty="0" err="1">
                <a:latin typeface="Verdana" panose="020B0604030504040204" pitchFamily="34" charset="0"/>
              </a:rPr>
              <a:t>potrošača</a:t>
            </a:r>
            <a:r>
              <a:rPr lang="en-US" altLang="en-US" sz="1600" dirty="0">
                <a:latin typeface="Verdana" panose="020B0604030504040204" pitchFamily="34" charset="0"/>
              </a:rPr>
              <a:t>, </a:t>
            </a:r>
            <a:r>
              <a:rPr lang="en-US" altLang="en-US" sz="1600" dirty="0" err="1">
                <a:latin typeface="Verdana" panose="020B0604030504040204" pitchFamily="34" charset="0"/>
              </a:rPr>
              <a:t>konkurencije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Terorizam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0B7577-46A5-434E-8464-B73C789B9DB1}"/>
              </a:ext>
            </a:extLst>
          </p:cNvPr>
          <p:cNvSpPr txBox="1"/>
          <p:nvPr/>
        </p:nvSpPr>
        <p:spPr>
          <a:xfrm>
            <a:off x="6421095" y="1755997"/>
            <a:ext cx="27392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Ne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obraća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pažnju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rizike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Verdana" panose="020B0604030504040204" pitchFamily="34" charset="0"/>
              </a:rPr>
              <a:t>Ne </a:t>
            </a:r>
            <a:r>
              <a:rPr lang="en-US" altLang="en-US" sz="1600" dirty="0" err="1">
                <a:latin typeface="Verdana" panose="020B0604030504040204" pitchFamily="34" charset="0"/>
              </a:rPr>
              <a:t>poštuje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zakon</a:t>
            </a:r>
            <a:r>
              <a:rPr lang="en-US" altLang="en-US" sz="1600" dirty="0">
                <a:latin typeface="Verdana" panose="020B0604030504040204" pitchFamily="34" charset="0"/>
              </a:rPr>
              <a:t> (</a:t>
            </a:r>
            <a:r>
              <a:rPr lang="en-US" altLang="en-US" sz="1600" dirty="0" err="1">
                <a:latin typeface="Verdana" panose="020B0604030504040204" pitchFamily="34" charset="0"/>
              </a:rPr>
              <a:t>kompanije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ili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zaposleni</a:t>
            </a:r>
            <a:r>
              <a:rPr lang="en-US" altLang="en-US" sz="1600" dirty="0">
                <a:latin typeface="Verdana" panose="020B0604030504040204" pitchFamily="34" charset="0"/>
              </a:rPr>
              <a:t>/</a:t>
            </a:r>
            <a:r>
              <a:rPr lang="en-US" altLang="en-US" sz="1600" dirty="0" err="1">
                <a:latin typeface="Verdana" panose="020B0604030504040204" pitchFamily="34" charset="0"/>
              </a:rPr>
              <a:t>menadžeri</a:t>
            </a:r>
            <a:r>
              <a:rPr lang="en-US" altLang="en-US" sz="1600" dirty="0">
                <a:latin typeface="Verdana" panose="020B0604030504040204" pitchFamily="34" charset="0"/>
              </a:rPr>
              <a:t>)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Ne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poštuje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bezbednost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radu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Neetičko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i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društveno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neodgovorno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ponašanje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A84F9-6E8F-B744-9DC5-F9E4C5B19B06}"/>
              </a:ext>
            </a:extLst>
          </p:cNvPr>
          <p:cNvSpPr txBox="1"/>
          <p:nvPr/>
        </p:nvSpPr>
        <p:spPr>
          <a:xfrm>
            <a:off x="3357562" y="1755997"/>
            <a:ext cx="2738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Greške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na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proizvodima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/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uslugama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u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procesu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proizvodnje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/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pružanja</a:t>
            </a:r>
            <a:endParaRPr lang="en-US" sz="16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Odlazak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ključnih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ljudi</a:t>
            </a:r>
            <a:endParaRPr lang="en-US" sz="16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Nesreće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na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radnom</a:t>
            </a: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Verdana" panose="020B0604030504040204" pitchFamily="34" charset="0"/>
              </a:rPr>
              <a:t>mestu</a:t>
            </a:r>
            <a:endParaRPr lang="en-US" sz="16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Protesti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štrajkovi</a:t>
            </a:r>
            <a:endParaRPr lang="en-US" sz="1600" kern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  <a:latin typeface="Verdana" panose="020B0604030504040204" pitchFamily="34" charset="0"/>
              </a:rPr>
              <a:t>…</a:t>
            </a:r>
            <a:endParaRPr lang="x-none" sz="16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E0A51F-1C95-4C4C-93FE-4792F7FD155C}"/>
              </a:ext>
            </a:extLst>
          </p:cNvPr>
          <p:cNvSpPr txBox="1"/>
          <p:nvPr/>
        </p:nvSpPr>
        <p:spPr>
          <a:xfrm>
            <a:off x="9324524" y="1668495"/>
            <a:ext cx="251936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Prirodne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katastrofe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Epidemije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zaraznih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bolesti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Verdana" panose="020B0604030504040204" pitchFamily="34" charset="0"/>
              </a:rPr>
              <a:t>Vanredne</a:t>
            </a:r>
            <a:r>
              <a:rPr lang="en-US" altLang="en-US" sz="1600" dirty="0">
                <a:latin typeface="Verdana" panose="020B0604030504040204" pitchFamily="34" charset="0"/>
              </a:rPr>
              <a:t> </a:t>
            </a:r>
            <a:r>
              <a:rPr lang="en-US" altLang="en-US" sz="1600" dirty="0" err="1">
                <a:latin typeface="Verdana" panose="020B0604030504040204" pitchFamily="34" charset="0"/>
              </a:rPr>
              <a:t>situacije</a:t>
            </a: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  <a:endParaRPr lang="x-none" sz="1600" dirty="0"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A56A1D-082B-6745-A867-24435B0044B5}"/>
              </a:ext>
            </a:extLst>
          </p:cNvPr>
          <p:cNvSpPr/>
          <p:nvPr/>
        </p:nvSpPr>
        <p:spPr>
          <a:xfrm>
            <a:off x="3169101" y="1775047"/>
            <a:ext cx="5991226" cy="2893839"/>
          </a:xfrm>
          <a:prstGeom prst="rect">
            <a:avLst/>
          </a:prstGeom>
          <a:noFill/>
          <a:ln w="44450">
            <a:solidFill>
              <a:srgbClr val="F7C8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FBC0D-AE9C-4F49-ABBA-2F8DCF5F6146}"/>
              </a:ext>
            </a:extLst>
          </p:cNvPr>
          <p:cNvSpPr txBox="1"/>
          <p:nvPr/>
        </p:nvSpPr>
        <p:spPr>
          <a:xfrm>
            <a:off x="579320" y="20409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Tipovi kriza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8B74D2-0741-4E4A-B1C7-AFF42AD8BE97}"/>
              </a:ext>
            </a:extLst>
          </p:cNvPr>
          <p:cNvSpPr/>
          <p:nvPr/>
        </p:nvSpPr>
        <p:spPr>
          <a:xfrm>
            <a:off x="500939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Napadi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kompaniju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4AC493-8139-421A-AE5E-E0948FA9CEDC}"/>
              </a:ext>
            </a:extLst>
          </p:cNvPr>
          <p:cNvSpPr/>
          <p:nvPr/>
        </p:nvSpPr>
        <p:spPr>
          <a:xfrm>
            <a:off x="6159625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se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ponaša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E5EABB-02B7-42B2-8B7C-B3262A6AAF6C}"/>
              </a:ext>
            </a:extLst>
          </p:cNvPr>
          <p:cNvSpPr/>
          <p:nvPr/>
        </p:nvSpPr>
        <p:spPr>
          <a:xfrm>
            <a:off x="3312380" y="1030361"/>
            <a:ext cx="2690813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stvari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krenu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423DF7-8223-4AB2-9F51-0F2C7D87F421}"/>
              </a:ext>
            </a:extLst>
          </p:cNvPr>
          <p:cNvSpPr/>
          <p:nvPr/>
        </p:nvSpPr>
        <p:spPr>
          <a:xfrm>
            <a:off x="8969479" y="1020633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Rizici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iz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okruženja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/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prirode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735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EDA1FFA-54D0-6A43-8011-C324FB17E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808" y="2096420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5250657-3056-A84B-9910-9CE1E5E5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808" y="2096420"/>
            <a:ext cx="256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altLang="en-US" sz="1600" dirty="0">
              <a:solidFill>
                <a:srgbClr val="8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3FC34D-631F-AA43-BD4F-1402D27ECADC}"/>
              </a:ext>
            </a:extLst>
          </p:cNvPr>
          <p:cNvSpPr/>
          <p:nvPr/>
        </p:nvSpPr>
        <p:spPr>
          <a:xfrm>
            <a:off x="500939" y="4860551"/>
            <a:ext cx="11520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RS" sz="4000" b="1" spc="300" dirty="0">
                <a:solidFill>
                  <a:srgbClr val="F7C85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NIKO NIJE IMUN….</a:t>
            </a:r>
            <a:endParaRPr lang="sr-Cyrl-RS" sz="4000" b="1" spc="300" dirty="0">
              <a:solidFill>
                <a:srgbClr val="F7C85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C59A3-C564-433C-8B99-F8AA6174C952}"/>
              </a:ext>
            </a:extLst>
          </p:cNvPr>
          <p:cNvSpPr txBox="1"/>
          <p:nvPr/>
        </p:nvSpPr>
        <p:spPr>
          <a:xfrm>
            <a:off x="579320" y="204094"/>
            <a:ext cx="1152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spc="300" dirty="0">
                <a:solidFill>
                  <a:schemeClr val="tx1"/>
                </a:solidFill>
                <a:latin typeface="Verdana" panose="020B0604030504040204" pitchFamily="34" charset="0"/>
              </a:rPr>
              <a:t>Tipovi kriza</a:t>
            </a:r>
            <a:endParaRPr lang="en-US" sz="1600" b="1" spc="3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A7339D-E075-45D5-B735-991C9350BB28}"/>
              </a:ext>
            </a:extLst>
          </p:cNvPr>
          <p:cNvSpPr/>
          <p:nvPr/>
        </p:nvSpPr>
        <p:spPr>
          <a:xfrm>
            <a:off x="500939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Napadi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na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kompaniju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C85676-3CE5-472E-8225-3955EBA9BF3C}"/>
              </a:ext>
            </a:extLst>
          </p:cNvPr>
          <p:cNvSpPr/>
          <p:nvPr/>
        </p:nvSpPr>
        <p:spPr>
          <a:xfrm>
            <a:off x="6159625" y="1035331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se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kompanija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ponaša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40F792-1BB6-45B9-A6A2-2049D2118645}"/>
              </a:ext>
            </a:extLst>
          </p:cNvPr>
          <p:cNvSpPr/>
          <p:nvPr/>
        </p:nvSpPr>
        <p:spPr>
          <a:xfrm>
            <a:off x="3312380" y="1030361"/>
            <a:ext cx="2690813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Kada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stvari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krenu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loše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D7E2D-DCBA-429A-97AC-94C3A7F0E390}"/>
              </a:ext>
            </a:extLst>
          </p:cNvPr>
          <p:cNvSpPr/>
          <p:nvPr/>
        </p:nvSpPr>
        <p:spPr>
          <a:xfrm>
            <a:off x="8969479" y="1020633"/>
            <a:ext cx="2692400" cy="590550"/>
          </a:xfrm>
          <a:prstGeom prst="rect">
            <a:avLst/>
          </a:prstGeom>
          <a:solidFill>
            <a:srgbClr val="FCB912"/>
          </a:solidFill>
          <a:ln>
            <a:solidFill>
              <a:srgbClr val="F7C8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Rizici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iz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okruženja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/</a:t>
            </a:r>
            <a:r>
              <a:rPr lang="en-US" sz="1500" dirty="0" err="1">
                <a:solidFill>
                  <a:schemeClr val="tx1"/>
                </a:solidFill>
                <a:latin typeface="Verdana" panose="020B0604030504040204" pitchFamily="34" charset="0"/>
                <a:cs typeface="Century Gothic"/>
              </a:rPr>
              <a:t>prirode</a:t>
            </a:r>
            <a:endParaRPr lang="en-US" sz="1500" dirty="0">
              <a:solidFill>
                <a:schemeClr val="tx1"/>
              </a:solidFill>
              <a:latin typeface="Verdana" panose="020B0604030504040204" pitchFamily="34" charset="0"/>
              <a:cs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9819CA-7419-49CA-9F87-7D94C2E3450B}"/>
              </a:ext>
            </a:extLst>
          </p:cNvPr>
          <p:cNvSpPr/>
          <p:nvPr/>
        </p:nvSpPr>
        <p:spPr>
          <a:xfrm>
            <a:off x="530121" y="1770239"/>
            <a:ext cx="11131758" cy="28770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769C6F4-17E6-4CCF-96E3-7CB2E67D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08" y="1974923"/>
            <a:ext cx="2464272" cy="25014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23951C-302A-4A8F-B900-7CA12ABD1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349" y="1970059"/>
            <a:ext cx="2539130" cy="25014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EF7146-97CC-44A4-8B2B-AFA94A510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5" t="18482" r="6021" b="3268"/>
          <a:stretch/>
        </p:blipFill>
        <p:spPr>
          <a:xfrm>
            <a:off x="6465649" y="1960331"/>
            <a:ext cx="4450508" cy="25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7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455520-3E81-4134-B282-B7A14A4F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C89BBD-B447-4109-9F12-8D7F97F75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9963" y="3547932"/>
            <a:ext cx="2112073" cy="5880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/>
            <a:r>
              <a:rPr lang="en-US" sz="3200" kern="120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Primeri</a:t>
            </a:r>
            <a:endParaRPr lang="en-US" sz="3200" kern="1200" dirty="0">
              <a:solidFill>
                <a:schemeClr val="tx1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4E517E-BCD0-4EAC-9C3E-BD0E2758162C}"/>
              </a:ext>
            </a:extLst>
          </p:cNvPr>
          <p:cNvSpPr/>
          <p:nvPr/>
        </p:nvSpPr>
        <p:spPr>
          <a:xfrm>
            <a:off x="3202441" y="3133725"/>
            <a:ext cx="5334000" cy="207750"/>
          </a:xfrm>
          <a:prstGeom prst="rect">
            <a:avLst/>
          </a:prstGeom>
          <a:solidFill>
            <a:srgbClr val="FCB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926054-4A71-4FFE-9E13-1D498C21EB8A}"/>
              </a:ext>
            </a:extLst>
          </p:cNvPr>
          <p:cNvSpPr txBox="1">
            <a:spLocks/>
          </p:cNvSpPr>
          <p:nvPr/>
        </p:nvSpPr>
        <p:spPr>
          <a:xfrm>
            <a:off x="3202441" y="2633236"/>
            <a:ext cx="5505449" cy="818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</a:pPr>
            <a:r>
              <a:rPr lang="en-US" sz="5000" kern="1200" dirty="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rPr>
              <a:t>Niko </a:t>
            </a:r>
            <a:r>
              <a:rPr lang="en-US" sz="5000" kern="1200" dirty="0" err="1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rPr>
              <a:t>nije</a:t>
            </a:r>
            <a:r>
              <a:rPr lang="en-US" sz="5000" kern="1200" dirty="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rPr>
              <a:t>imun</a:t>
            </a:r>
            <a:r>
              <a:rPr lang="en-US" sz="5000" kern="1200" dirty="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40832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58FBB5DD3874A8DE1B507631FC2C8" ma:contentTypeVersion="13" ma:contentTypeDescription="Create a new document." ma:contentTypeScope="" ma:versionID="383aaa90f65a3b90b12af783ac4b2c73">
  <xsd:schema xmlns:xsd="http://www.w3.org/2001/XMLSchema" xmlns:xs="http://www.w3.org/2001/XMLSchema" xmlns:p="http://schemas.microsoft.com/office/2006/metadata/properties" xmlns:ns3="0b95c9f3-a7f1-46ec-be2f-5cac35e8cc44" xmlns:ns4="aead4af3-352d-4b47-b916-6d98770d890a" targetNamespace="http://schemas.microsoft.com/office/2006/metadata/properties" ma:root="true" ma:fieldsID="84a74952f6366f1d5c849e719e03fd59" ns3:_="" ns4:_="">
    <xsd:import namespace="0b95c9f3-a7f1-46ec-be2f-5cac35e8cc44"/>
    <xsd:import namespace="aead4af3-352d-4b47-b916-6d98770d89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5c9f3-a7f1-46ec-be2f-5cac35e8c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d4af3-352d-4b47-b916-6d98770d890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D9C9CB-D38B-4107-B12F-8056D13D43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2256B9-714F-48CE-BBA4-BC9B30C3C9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95c9f3-a7f1-46ec-be2f-5cac35e8cc44"/>
    <ds:schemaRef ds:uri="aead4af3-352d-4b47-b916-6d98770d89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4817CB-6C99-432B-8B4A-ADE44298896A}">
  <ds:schemaRefs>
    <ds:schemaRef ds:uri="http://purl.org/dc/dcmitype/"/>
    <ds:schemaRef ds:uri="0b95c9f3-a7f1-46ec-be2f-5cac35e8cc44"/>
    <ds:schemaRef ds:uri="http://schemas.microsoft.com/office/2006/documentManagement/types"/>
    <ds:schemaRef ds:uri="aead4af3-352d-4b47-b916-6d98770d890a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2596</Words>
  <Application>Microsoft Macintosh PowerPoint</Application>
  <PresentationFormat>Widescreen</PresentationFormat>
  <Paragraphs>500</Paragraphs>
  <Slides>65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Arial</vt:lpstr>
      <vt:lpstr>Verdana</vt:lpstr>
      <vt:lpstr>Tahoma</vt:lpstr>
      <vt:lpstr>Open Sans Light</vt:lpstr>
      <vt:lpstr>Titillium Web Light</vt:lpstr>
      <vt:lpstr>Century Gothic</vt:lpstr>
      <vt:lpstr>Times New Roman</vt:lpstr>
      <vt:lpstr>Titillium Web</vt:lpstr>
      <vt:lpstr>-webkit-standard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 KRIZE Planiranje</vt:lpstr>
      <vt:lpstr>PowerPoint Presentation</vt:lpstr>
      <vt:lpstr>PowerPoint Presentation</vt:lpstr>
      <vt:lpstr>PowerPoint Presentation</vt:lpstr>
      <vt:lpstr> ZA VREME KRIZE Okvir za interne &amp; eksterne komunikacije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KOMUNIKACIJE NAKON KRIZE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Krizne komunikacije</dc:title>
  <dc:creator>Slavica Cicvaric Kostic</dc:creator>
  <cp:lastModifiedBy>Slavica Cicvaric Kostic</cp:lastModifiedBy>
  <cp:revision>98</cp:revision>
  <dcterms:created xsi:type="dcterms:W3CDTF">2020-04-22T19:36:11Z</dcterms:created>
  <dcterms:modified xsi:type="dcterms:W3CDTF">2020-05-28T17:17:17Z</dcterms:modified>
</cp:coreProperties>
</file>